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Lst>
  <p:sldSz cy="5143500" cx="9144000"/>
  <p:notesSz cx="6858000" cy="9144000"/>
  <p:embeddedFontLst>
    <p:embeddedFont>
      <p:font typeface="Inter Light"/>
      <p:regular r:id="rId18"/>
      <p:bold r:id="rId19"/>
      <p:italic r:id="rId20"/>
      <p:boldItalic r:id="rId21"/>
    </p:embeddedFont>
    <p:embeddedFont>
      <p:font typeface="Inter SemiBold"/>
      <p:regular r:id="rId22"/>
      <p:bold r:id="rId23"/>
      <p:italic r:id="rId24"/>
      <p:boldItalic r:id="rId25"/>
    </p:embeddedFont>
    <p:embeddedFont>
      <p:font typeface="Inter"/>
      <p:regular r:id="rId26"/>
      <p:bold r:id="rId27"/>
      <p:italic r:id="rId28"/>
      <p:boldItalic r:id="rId29"/>
    </p:embeddedFont>
    <p:embeddedFont>
      <p:font typeface="Poppins"/>
      <p:regular r:id="rId30"/>
      <p:bold r:id="rId31"/>
      <p:italic r:id="rId32"/>
      <p:boldItalic r:id="rId33"/>
    </p:embeddedFont>
    <p:embeddedFont>
      <p:font typeface="Helvetica Neue"/>
      <p:regular r:id="rId34"/>
      <p:bold r:id="rId35"/>
      <p:italic r:id="rId36"/>
      <p:boldItalic r:id="rId37"/>
    </p:embeddedFont>
    <p:embeddedFont>
      <p:font typeface="Poppins SemiBold"/>
      <p:regular r:id="rId38"/>
      <p:bold r:id="rId39"/>
      <p:italic r:id="rId40"/>
      <p:boldItalic r:id="rId4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 uri="GoogleSlidesCustomDataVersion2">
      <go:slidesCustomData xmlns:go="http://customooxmlschemas.google.com/" r:id="rId42" roundtripDataSignature="AMtx7mjgbgcvisVzjDqutF814VZ1hirq4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PoppinsSemiBold-italic.fntdata"/><Relationship Id="rId42" Type="http://customschemas.google.com/relationships/presentationmetadata" Target="metadata"/><Relationship Id="rId41" Type="http://schemas.openxmlformats.org/officeDocument/2006/relationships/font" Target="fonts/PoppinsSemiBold-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Poppins-bold.fntdata"/><Relationship Id="rId30" Type="http://schemas.openxmlformats.org/officeDocument/2006/relationships/font" Target="fonts/Poppins-regular.fntdata"/><Relationship Id="rId33" Type="http://schemas.openxmlformats.org/officeDocument/2006/relationships/font" Target="fonts/Poppins-boldItalic.fntdata"/><Relationship Id="rId32" Type="http://schemas.openxmlformats.org/officeDocument/2006/relationships/font" Target="fonts/Poppins-italic.fntdata"/><Relationship Id="rId35" Type="http://schemas.openxmlformats.org/officeDocument/2006/relationships/font" Target="fonts/HelveticaNeue-bold.fntdata"/><Relationship Id="rId34" Type="http://schemas.openxmlformats.org/officeDocument/2006/relationships/font" Target="fonts/HelveticaNeue-regular.fntdata"/><Relationship Id="rId37" Type="http://schemas.openxmlformats.org/officeDocument/2006/relationships/font" Target="fonts/HelveticaNeue-boldItalic.fntdata"/><Relationship Id="rId36" Type="http://schemas.openxmlformats.org/officeDocument/2006/relationships/font" Target="fonts/HelveticaNeue-italic.fntdata"/><Relationship Id="rId39" Type="http://schemas.openxmlformats.org/officeDocument/2006/relationships/font" Target="fonts/PoppinsSemiBold-bold.fntdata"/><Relationship Id="rId38" Type="http://schemas.openxmlformats.org/officeDocument/2006/relationships/font" Target="fonts/PoppinsSemiBold-regular.fntdata"/><Relationship Id="rId20" Type="http://schemas.openxmlformats.org/officeDocument/2006/relationships/font" Target="fonts/InterLight-italic.fntdata"/><Relationship Id="rId22" Type="http://schemas.openxmlformats.org/officeDocument/2006/relationships/font" Target="fonts/InterSemiBold-regular.fntdata"/><Relationship Id="rId21" Type="http://schemas.openxmlformats.org/officeDocument/2006/relationships/font" Target="fonts/InterLight-boldItalic.fntdata"/><Relationship Id="rId24" Type="http://schemas.openxmlformats.org/officeDocument/2006/relationships/font" Target="fonts/InterSemiBold-italic.fntdata"/><Relationship Id="rId23" Type="http://schemas.openxmlformats.org/officeDocument/2006/relationships/font" Target="fonts/InterSemiBold-bold.fntdata"/><Relationship Id="rId26" Type="http://schemas.openxmlformats.org/officeDocument/2006/relationships/font" Target="fonts/Inter-regular.fntdata"/><Relationship Id="rId25" Type="http://schemas.openxmlformats.org/officeDocument/2006/relationships/font" Target="fonts/InterSemiBold-boldItalic.fntdata"/><Relationship Id="rId28" Type="http://schemas.openxmlformats.org/officeDocument/2006/relationships/font" Target="fonts/Inter-italic.fntdata"/><Relationship Id="rId27" Type="http://schemas.openxmlformats.org/officeDocument/2006/relationships/font" Target="fonts/Inter-bold.fntdata"/><Relationship Id="rId29" Type="http://schemas.openxmlformats.org/officeDocument/2006/relationships/font" Target="fonts/Inter-bold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font" Target="fonts/InterLight-bold.fntdata"/><Relationship Id="rId18" Type="http://schemas.openxmlformats.org/officeDocument/2006/relationships/font" Target="fonts/InterLight-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p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61" name="Google Shape;461;p2: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 name="Shape 526"/>
        <p:cNvGrpSpPr/>
        <p:nvPr/>
      </p:nvGrpSpPr>
      <p:grpSpPr>
        <a:xfrm>
          <a:off x="0" y="0"/>
          <a:ext cx="0" cy="0"/>
          <a:chOff x="0" y="0"/>
          <a:chExt cx="0" cy="0"/>
        </a:xfrm>
      </p:grpSpPr>
      <p:sp>
        <p:nvSpPr>
          <p:cNvPr id="527" name="Google Shape;527;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8" name="Google Shape;528;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 name="Shape 535"/>
        <p:cNvGrpSpPr/>
        <p:nvPr/>
      </p:nvGrpSpPr>
      <p:grpSpPr>
        <a:xfrm>
          <a:off x="0" y="0"/>
          <a:ext cx="0" cy="0"/>
          <a:chOff x="0" y="0"/>
          <a:chExt cx="0" cy="0"/>
        </a:xfrm>
      </p:grpSpPr>
      <p:sp>
        <p:nvSpPr>
          <p:cNvPr id="536" name="Google Shape;536;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7" name="Google Shape;537;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 name="Shape 542"/>
        <p:cNvGrpSpPr/>
        <p:nvPr/>
      </p:nvGrpSpPr>
      <p:grpSpPr>
        <a:xfrm>
          <a:off x="0" y="0"/>
          <a:ext cx="0" cy="0"/>
          <a:chOff x="0" y="0"/>
          <a:chExt cx="0" cy="0"/>
        </a:xfrm>
      </p:grpSpPr>
      <p:sp>
        <p:nvSpPr>
          <p:cNvPr id="543" name="Google Shape;543;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4" name="Google Shape;544;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g2f5fe92799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6" name="Google Shape;476;g2f5fe92799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90" name="Google Shape;490;p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g2f5fe92799b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7" name="Google Shape;497;g2f5fe92799b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g2f5fe92799b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2" name="Google Shape;502;g2f5fe92799b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g2f5fe92799b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8" name="Google Shape;508;g2f5fe92799b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 name="Shape 511"/>
        <p:cNvGrpSpPr/>
        <p:nvPr/>
      </p:nvGrpSpPr>
      <p:grpSpPr>
        <a:xfrm>
          <a:off x="0" y="0"/>
          <a:ext cx="0" cy="0"/>
          <a:chOff x="0" y="0"/>
          <a:chExt cx="0" cy="0"/>
        </a:xfrm>
      </p:grpSpPr>
      <p:sp>
        <p:nvSpPr>
          <p:cNvPr id="512" name="Google Shape;512;g2f5fe92799b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3" name="Google Shape;513;g2f5fe92799b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g2f5fe92799b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8" name="Google Shape;518;g2f5fe92799b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 name="Shape 521"/>
        <p:cNvGrpSpPr/>
        <p:nvPr/>
      </p:nvGrpSpPr>
      <p:grpSpPr>
        <a:xfrm>
          <a:off x="0" y="0"/>
          <a:ext cx="0" cy="0"/>
          <a:chOff x="0" y="0"/>
          <a:chExt cx="0" cy="0"/>
        </a:xfrm>
      </p:grpSpPr>
      <p:sp>
        <p:nvSpPr>
          <p:cNvPr id="522" name="Google Shape;522;g2f5fe92799b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3" name="Google Shape;523;g2f5fe92799b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 Id="rId3" Type="http://schemas.openxmlformats.org/officeDocument/2006/relationships/image" Target="../media/image7.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8.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 Id="rId3" Type="http://schemas.openxmlformats.org/officeDocument/2006/relationships/image" Target="../media/image8.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 Id="rId3" Type="http://schemas.openxmlformats.org/officeDocument/2006/relationships/image" Target="../media/image8.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 Id="rId3" Type="http://schemas.openxmlformats.org/officeDocument/2006/relationships/image" Target="../media/image8.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12.png"/><Relationship Id="rId4" Type="http://schemas.openxmlformats.org/officeDocument/2006/relationships/image" Target="../media/image2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23.png"/><Relationship Id="rId4" Type="http://schemas.openxmlformats.org/officeDocument/2006/relationships/image" Target="../media/image20.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23.png"/><Relationship Id="rId4" Type="http://schemas.openxmlformats.org/officeDocument/2006/relationships/image" Target="../media/image20.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23.png"/><Relationship Id="rId4" Type="http://schemas.openxmlformats.org/officeDocument/2006/relationships/image" Target="../media/image20.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 Id="rId3" Type="http://schemas.openxmlformats.org/officeDocument/2006/relationships/image" Target="../media/image8.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jpg"/><Relationship Id="rId3" Type="http://schemas.openxmlformats.org/officeDocument/2006/relationships/image" Target="../media/image2.png"/><Relationship Id="rId4" Type="http://schemas.openxmlformats.org/officeDocument/2006/relationships/image" Target="../media/image7.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2.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2.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2.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2.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8.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8.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23.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2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7.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23.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8.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8.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8.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8.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8.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23.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2.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2.png"/><Relationship Id="rId4" Type="http://schemas.openxmlformats.org/officeDocument/2006/relationships/image" Target="../media/image23.png"/><Relationship Id="rId5" Type="http://schemas.openxmlformats.org/officeDocument/2006/relationships/image" Target="../media/image8.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2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 Id="rId3" Type="http://schemas.openxmlformats.org/officeDocument/2006/relationships/image" Target="../media/image7.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23.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23.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23.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8.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 Id="rId3" Type="http://schemas.openxmlformats.org/officeDocument/2006/relationships/image" Target="../media/image7.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8.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8.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 Id="rId3" Type="http://schemas.openxmlformats.org/officeDocument/2006/relationships/image" Target="../media/image8.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12.png"/><Relationship Id="rId4" Type="http://schemas.openxmlformats.org/officeDocument/2006/relationships/image" Target="../media/image23.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2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 Id="rId3" Type="http://schemas.openxmlformats.org/officeDocument/2006/relationships/image" Target="../media/image3.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2.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2.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8.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23.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8.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17.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 Id="rId3" Type="http://schemas.openxmlformats.org/officeDocument/2006/relationships/image" Target="../media/image5.png"/><Relationship Id="rId4" Type="http://schemas.openxmlformats.org/officeDocument/2006/relationships/image" Target="../media/image1.png"/><Relationship Id="rId5"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 Id="rId3" Type="http://schemas.openxmlformats.org/officeDocument/2006/relationships/image" Target="../media/image1.png"/><Relationship Id="rId4" Type="http://schemas.openxmlformats.org/officeDocument/2006/relationships/image" Target="../media/image5.png"/><Relationship Id="rId5"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8.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8.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p:cSld name="CUSTOM_1_2">
    <p:bg>
      <p:bgPr>
        <a:solidFill>
          <a:srgbClr val="FFFFFF"/>
        </a:solidFill>
      </p:bgPr>
    </p:bg>
    <p:spTree>
      <p:nvGrpSpPr>
        <p:cNvPr id="8" name="Shape 8"/>
        <p:cNvGrpSpPr/>
        <p:nvPr/>
      </p:nvGrpSpPr>
      <p:grpSpPr>
        <a:xfrm>
          <a:off x="0" y="0"/>
          <a:ext cx="0" cy="0"/>
          <a:chOff x="0" y="0"/>
          <a:chExt cx="0" cy="0"/>
        </a:xfrm>
      </p:grpSpPr>
      <p:sp>
        <p:nvSpPr>
          <p:cNvPr id="9" name="Google Shape;9;g2fd11760d98_1_3"/>
          <p:cNvSpPr/>
          <p:nvPr/>
        </p:nvSpPr>
        <p:spPr>
          <a:xfrm>
            <a:off x="4564059" y="2278"/>
            <a:ext cx="4580100" cy="5143500"/>
          </a:xfrm>
          <a:prstGeom prst="roundRect">
            <a:avLst>
              <a:gd fmla="val 0" name="adj"/>
            </a:avLst>
          </a:prstGeom>
          <a:solidFill>
            <a:schemeClr val="accent4"/>
          </a:solidFill>
          <a:ln>
            <a:noFill/>
          </a:ln>
        </p:spPr>
        <p:txBody>
          <a:bodyPr anchorCtr="0" anchor="ctr" bIns="34275" lIns="34275" spcFirstLastPara="1" rIns="34275" wrap="square" tIns="34275">
            <a:noAutofit/>
          </a:bodyPr>
          <a:lstStyle/>
          <a:p>
            <a:pPr indent="0" lvl="0" marL="0" rtl="0" algn="ctr">
              <a:spcBef>
                <a:spcPts val="0"/>
              </a:spcBef>
              <a:spcAft>
                <a:spcPts val="0"/>
              </a:spcAft>
              <a:buNone/>
            </a:pPr>
            <a:r>
              <a:t/>
            </a:r>
            <a:endParaRPr sz="500">
              <a:latin typeface="Inter"/>
              <a:ea typeface="Inter"/>
              <a:cs typeface="Inter"/>
              <a:sym typeface="Inter"/>
            </a:endParaRPr>
          </a:p>
        </p:txBody>
      </p:sp>
      <p:sp>
        <p:nvSpPr>
          <p:cNvPr id="10" name="Google Shape;10;g2fd11760d98_1_3"/>
          <p:cNvSpPr/>
          <p:nvPr/>
        </p:nvSpPr>
        <p:spPr>
          <a:xfrm>
            <a:off x="-17428" y="0"/>
            <a:ext cx="4580100" cy="5143500"/>
          </a:xfrm>
          <a:prstGeom prst="roundRect">
            <a:avLst>
              <a:gd fmla="val 0" name="adj"/>
            </a:avLst>
          </a:prstGeom>
          <a:solidFill>
            <a:schemeClr val="accent4"/>
          </a:solidFill>
          <a:ln>
            <a:noFill/>
          </a:ln>
        </p:spPr>
        <p:txBody>
          <a:bodyPr anchorCtr="0" anchor="ctr" bIns="34275" lIns="34275" spcFirstLastPara="1" rIns="34275" wrap="square" tIns="34275">
            <a:noAutofit/>
          </a:bodyPr>
          <a:lstStyle/>
          <a:p>
            <a:pPr indent="0" lvl="0" marL="0" rtl="0" algn="ctr">
              <a:spcBef>
                <a:spcPts val="0"/>
              </a:spcBef>
              <a:spcAft>
                <a:spcPts val="0"/>
              </a:spcAft>
              <a:buNone/>
            </a:pPr>
            <a:r>
              <a:t/>
            </a:r>
            <a:endParaRPr sz="500">
              <a:solidFill>
                <a:srgbClr val="8236FF"/>
              </a:solidFill>
              <a:latin typeface="Inter"/>
              <a:ea typeface="Inter"/>
              <a:cs typeface="Inter"/>
              <a:sym typeface="Inter"/>
            </a:endParaRPr>
          </a:p>
        </p:txBody>
      </p:sp>
      <p:sp>
        <p:nvSpPr>
          <p:cNvPr id="11" name="Google Shape;11;g2fd11760d98_1_3"/>
          <p:cNvSpPr/>
          <p:nvPr/>
        </p:nvSpPr>
        <p:spPr>
          <a:xfrm rot="10800000">
            <a:off x="4562109" y="2278"/>
            <a:ext cx="4592100" cy="5143500"/>
          </a:xfrm>
          <a:prstGeom prst="round1Rect">
            <a:avLst>
              <a:gd fmla="val 16667" name="adj"/>
            </a:avLst>
          </a:prstGeom>
          <a:solidFill>
            <a:srgbClr val="222222"/>
          </a:solidFill>
          <a:ln>
            <a:noFill/>
          </a:ln>
        </p:spPr>
        <p:txBody>
          <a:bodyPr anchorCtr="0" anchor="ctr" bIns="34275" lIns="34275" spcFirstLastPara="1" rIns="34275" wrap="square" tIns="34275">
            <a:noAutofit/>
          </a:bodyPr>
          <a:lstStyle/>
          <a:p>
            <a:pPr indent="0" lvl="0" marL="0" rtl="0" algn="ctr">
              <a:spcBef>
                <a:spcPts val="0"/>
              </a:spcBef>
              <a:spcAft>
                <a:spcPts val="0"/>
              </a:spcAft>
              <a:buNone/>
            </a:pPr>
            <a:r>
              <a:t/>
            </a:r>
            <a:endParaRPr sz="500">
              <a:solidFill>
                <a:srgbClr val="9E9E9E"/>
              </a:solidFill>
              <a:latin typeface="Inter Light"/>
              <a:ea typeface="Inter Light"/>
              <a:cs typeface="Inter Light"/>
              <a:sym typeface="Inter Light"/>
            </a:endParaRPr>
          </a:p>
        </p:txBody>
      </p:sp>
      <p:pic>
        <p:nvPicPr>
          <p:cNvPr id="12" name="Google Shape;12;g2fd11760d98_1_3"/>
          <p:cNvPicPr preferRelativeResize="0"/>
          <p:nvPr/>
        </p:nvPicPr>
        <p:blipFill rotWithShape="1">
          <a:blip r:embed="rId2">
            <a:alphaModFix/>
          </a:blip>
          <a:srcRect b="35463" l="0" r="0" t="0"/>
          <a:stretch/>
        </p:blipFill>
        <p:spPr>
          <a:xfrm>
            <a:off x="5619844" y="2411468"/>
            <a:ext cx="2476705" cy="367641"/>
          </a:xfrm>
          <a:prstGeom prst="rect">
            <a:avLst/>
          </a:prstGeom>
          <a:noFill/>
          <a:ln>
            <a:noFill/>
          </a:ln>
        </p:spPr>
      </p:pic>
      <p:pic>
        <p:nvPicPr>
          <p:cNvPr id="13" name="Google Shape;13;g2fd11760d98_1_3"/>
          <p:cNvPicPr preferRelativeResize="0"/>
          <p:nvPr/>
        </p:nvPicPr>
        <p:blipFill rotWithShape="1">
          <a:blip r:embed="rId3">
            <a:alphaModFix/>
          </a:blip>
          <a:srcRect b="1371" l="0" r="0" t="1371"/>
          <a:stretch/>
        </p:blipFill>
        <p:spPr>
          <a:xfrm>
            <a:off x="1599244" y="2444953"/>
            <a:ext cx="1346644" cy="267619"/>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ing 3 + Text block">
  <p:cSld name="CUSTOM_1_3_1">
    <p:spTree>
      <p:nvGrpSpPr>
        <p:cNvPr id="57" name="Shape 57"/>
        <p:cNvGrpSpPr/>
        <p:nvPr/>
      </p:nvGrpSpPr>
      <p:grpSpPr>
        <a:xfrm>
          <a:off x="0" y="0"/>
          <a:ext cx="0" cy="0"/>
          <a:chOff x="0" y="0"/>
          <a:chExt cx="0" cy="0"/>
        </a:xfrm>
      </p:grpSpPr>
      <p:sp>
        <p:nvSpPr>
          <p:cNvPr id="58" name="Google Shape;58;g2fd11760d98_1_52"/>
          <p:cNvSpPr txBox="1"/>
          <p:nvPr>
            <p:ph type="title"/>
          </p:nvPr>
        </p:nvSpPr>
        <p:spPr>
          <a:xfrm>
            <a:off x="312947" y="653831"/>
            <a:ext cx="4998000" cy="1690800"/>
          </a:xfrm>
          <a:prstGeom prst="rect">
            <a:avLst/>
          </a:prstGeom>
        </p:spPr>
        <p:txBody>
          <a:bodyPr anchorCtr="0" anchor="t" bIns="91425" lIns="91425" spcFirstLastPara="1" rIns="91425" wrap="square" tIns="91425">
            <a:normAutofit/>
          </a:bodyPr>
          <a:lstStyle>
            <a:lvl1pPr indent="0" lvl="0" marL="0" marR="0" rtl="0" algn="l">
              <a:lnSpc>
                <a:spcPct val="90000"/>
              </a:lnSpc>
              <a:spcBef>
                <a:spcPts val="0"/>
              </a:spcBef>
              <a:spcAft>
                <a:spcPts val="0"/>
              </a:spcAft>
              <a:buNone/>
              <a:defRPr>
                <a:latin typeface="Poppins SemiBold"/>
                <a:ea typeface="Poppins SemiBold"/>
                <a:cs typeface="Poppins SemiBold"/>
                <a:sym typeface="Poppins Semi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descr="NF_Logo_granite.png" id="59" name="Google Shape;59;g2fd11760d98_1_52"/>
          <p:cNvPicPr preferRelativeResize="0"/>
          <p:nvPr/>
        </p:nvPicPr>
        <p:blipFill rotWithShape="1">
          <a:blip r:embed="rId2">
            <a:alphaModFix/>
          </a:blip>
          <a:srcRect b="39313" l="0" r="0" t="0"/>
          <a:stretch/>
        </p:blipFill>
        <p:spPr>
          <a:xfrm>
            <a:off x="427247" y="287391"/>
            <a:ext cx="929259" cy="135586"/>
          </a:xfrm>
          <a:prstGeom prst="rect">
            <a:avLst/>
          </a:prstGeom>
          <a:noFill/>
          <a:ln>
            <a:noFill/>
          </a:ln>
        </p:spPr>
      </p:pic>
      <p:pic>
        <p:nvPicPr>
          <p:cNvPr descr="Bild" id="60" name="Google Shape;60;g2fd11760d98_1_52"/>
          <p:cNvPicPr preferRelativeResize="0"/>
          <p:nvPr/>
        </p:nvPicPr>
        <p:blipFill rotWithShape="1">
          <a:blip r:embed="rId3">
            <a:alphaModFix/>
          </a:blip>
          <a:srcRect b="0" l="0" r="0" t="0"/>
          <a:stretch/>
        </p:blipFill>
        <p:spPr>
          <a:xfrm>
            <a:off x="8070581" y="298748"/>
            <a:ext cx="589788" cy="112861"/>
          </a:xfrm>
          <a:prstGeom prst="rect">
            <a:avLst/>
          </a:prstGeom>
          <a:noFill/>
          <a:ln>
            <a:noFill/>
          </a:ln>
        </p:spPr>
      </p:pic>
      <p:sp>
        <p:nvSpPr>
          <p:cNvPr id="61" name="Google Shape;61;g2fd11760d98_1_52"/>
          <p:cNvSpPr txBox="1"/>
          <p:nvPr>
            <p:ph idx="1" type="body"/>
          </p:nvPr>
        </p:nvSpPr>
        <p:spPr>
          <a:xfrm>
            <a:off x="324009" y="2466169"/>
            <a:ext cx="6589500" cy="1860000"/>
          </a:xfrm>
          <a:prstGeom prst="rect">
            <a:avLst/>
          </a:prstGeom>
        </p:spPr>
        <p:txBody>
          <a:bodyPr anchorCtr="0" anchor="t" bIns="91425" lIns="91425" spcFirstLastPara="1" rIns="91425" wrap="square" tIns="91425">
            <a:norm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Ovr>
    <a:masterClrMapping/>
  </p:clrMapOvr>
  <p:extLst>
    <p:ext uri="{DCECCB84-F9BA-43D5-87BE-67443E8EF086}">
      <p15:sldGuideLst>
        <p15:guide id="1" pos="269">
          <p15:clr>
            <a:srgbClr val="E46962"/>
          </p15:clr>
        </p15:guide>
      </p15:sldGuideLst>
    </p:ext>
  </p:extLst>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2 - Sub-title - Brand color">
  <p:cSld name="CUSTOM_2">
    <p:spTree>
      <p:nvGrpSpPr>
        <p:cNvPr id="62" name="Shape 62"/>
        <p:cNvGrpSpPr/>
        <p:nvPr/>
      </p:nvGrpSpPr>
      <p:grpSpPr>
        <a:xfrm>
          <a:off x="0" y="0"/>
          <a:ext cx="0" cy="0"/>
          <a:chOff x="0" y="0"/>
          <a:chExt cx="0" cy="0"/>
        </a:xfrm>
      </p:grpSpPr>
      <p:sp>
        <p:nvSpPr>
          <p:cNvPr id="63" name="Google Shape;63;g2fd11760d98_1_57"/>
          <p:cNvSpPr/>
          <p:nvPr/>
        </p:nvSpPr>
        <p:spPr>
          <a:xfrm>
            <a:off x="-57787" y="-20250"/>
            <a:ext cx="4600500" cy="5184000"/>
          </a:xfrm>
          <a:prstGeom prst="rect">
            <a:avLst/>
          </a:prstGeom>
          <a:solidFill>
            <a:srgbClr val="252629"/>
          </a:solidFill>
          <a:ln>
            <a:noFill/>
          </a:ln>
        </p:spPr>
        <p:txBody>
          <a:bodyPr anchorCtr="0" anchor="ctr" bIns="19050" lIns="19050" spcFirstLastPara="1" rIns="19050" wrap="square" tIns="19050">
            <a:noAutofit/>
          </a:bodyPr>
          <a:lstStyle/>
          <a:p>
            <a:pPr indent="0" lvl="0" marL="0" marR="0" rtl="0" algn="l">
              <a:lnSpc>
                <a:spcPct val="120000"/>
              </a:lnSpc>
              <a:spcBef>
                <a:spcPts val="0"/>
              </a:spcBef>
              <a:spcAft>
                <a:spcPts val="0"/>
              </a:spcAft>
              <a:buClr>
                <a:srgbClr val="252629"/>
              </a:buClr>
              <a:buSzPts val="1100"/>
              <a:buFont typeface="Inter"/>
              <a:buNone/>
            </a:pPr>
            <a:r>
              <a:t/>
            </a:r>
            <a:endParaRPr b="0" i="0" sz="1100" u="none" cap="none" strike="noStrike">
              <a:solidFill>
                <a:srgbClr val="252629"/>
              </a:solidFill>
              <a:latin typeface="Inter"/>
              <a:ea typeface="Inter"/>
              <a:cs typeface="Inter"/>
              <a:sym typeface="Inter"/>
            </a:endParaRPr>
          </a:p>
        </p:txBody>
      </p:sp>
      <p:pic>
        <p:nvPicPr>
          <p:cNvPr descr="VJazOxPGl449Pc328inEPJDbmCRBaljMQUSZbkHlhEsU_i5pGi5ewgGIjEg_nwXtIxlfkpGCgrf2gSnmk_5FmWmbXCgsxm3vrBTDy9cm6fYyludI6znlxjmf2dXguXw1UZ0krzVnMKkXBMMb350alwiPEFbvbfSWx1vkxuXYvbZrHyTxAaiTkfvnIQ.png" id="64" name="Google Shape;64;g2fd11760d98_1_57"/>
          <p:cNvPicPr preferRelativeResize="0"/>
          <p:nvPr/>
        </p:nvPicPr>
        <p:blipFill rotWithShape="1">
          <a:blip r:embed="rId2">
            <a:alphaModFix/>
          </a:blip>
          <a:srcRect b="36081" l="0" r="0" t="0"/>
          <a:stretch/>
        </p:blipFill>
        <p:spPr>
          <a:xfrm>
            <a:off x="427247" y="286603"/>
            <a:ext cx="929259" cy="137160"/>
          </a:xfrm>
          <a:prstGeom prst="rect">
            <a:avLst/>
          </a:prstGeom>
          <a:noFill/>
          <a:ln>
            <a:noFill/>
          </a:ln>
        </p:spPr>
      </p:pic>
      <p:pic>
        <p:nvPicPr>
          <p:cNvPr descr="Bild" id="65" name="Google Shape;65;g2fd11760d98_1_57"/>
          <p:cNvPicPr preferRelativeResize="0"/>
          <p:nvPr/>
        </p:nvPicPr>
        <p:blipFill rotWithShape="1">
          <a:blip r:embed="rId3">
            <a:alphaModFix/>
          </a:blip>
          <a:srcRect b="0" l="0" r="0" t="0"/>
          <a:stretch/>
        </p:blipFill>
        <p:spPr>
          <a:xfrm>
            <a:off x="8070581" y="298748"/>
            <a:ext cx="589788" cy="112861"/>
          </a:xfrm>
          <a:prstGeom prst="rect">
            <a:avLst/>
          </a:prstGeom>
          <a:noFill/>
          <a:ln>
            <a:noFill/>
          </a:ln>
        </p:spPr>
      </p:pic>
      <p:sp>
        <p:nvSpPr>
          <p:cNvPr id="66" name="Google Shape;66;g2fd11760d98_1_57"/>
          <p:cNvSpPr txBox="1"/>
          <p:nvPr>
            <p:ph type="title"/>
          </p:nvPr>
        </p:nvSpPr>
        <p:spPr>
          <a:xfrm>
            <a:off x="316744" y="669338"/>
            <a:ext cx="3947100" cy="2736900"/>
          </a:xfrm>
          <a:prstGeom prst="rect">
            <a:avLst/>
          </a:prstGeom>
        </p:spPr>
        <p:txBody>
          <a:bodyPr anchorCtr="0" anchor="t" bIns="91425" lIns="91425" spcFirstLastPara="1" rIns="91425" wrap="square" tIns="91425">
            <a:normAutofit/>
          </a:bodyPr>
          <a:lstStyle>
            <a:lvl1pPr lvl="0">
              <a:lnSpc>
                <a:spcPct val="90000"/>
              </a:lnSpc>
              <a:spcBef>
                <a:spcPts val="0"/>
              </a:spcBef>
              <a:spcAft>
                <a:spcPts val="0"/>
              </a:spcAft>
              <a:buClr>
                <a:schemeClr val="accent4"/>
              </a:buClr>
              <a:buSzPts val="1700"/>
              <a:buFont typeface="Poppins SemiBold"/>
              <a:buNone/>
              <a:defRPr sz="5300">
                <a:solidFill>
                  <a:schemeClr val="accent4"/>
                </a:solidFill>
                <a:latin typeface="Poppins SemiBold"/>
                <a:ea typeface="Poppins SemiBold"/>
                <a:cs typeface="Poppins SemiBold"/>
                <a:sym typeface="Poppins SemiBold"/>
              </a:defRPr>
            </a:lvl1pPr>
            <a:lvl2pPr lvl="1">
              <a:lnSpc>
                <a:spcPct val="90000"/>
              </a:lnSpc>
              <a:spcBef>
                <a:spcPts val="0"/>
              </a:spcBef>
              <a:spcAft>
                <a:spcPts val="0"/>
              </a:spcAft>
              <a:buSzPts val="2800"/>
              <a:buNone/>
              <a:defRPr/>
            </a:lvl2pPr>
            <a:lvl3pPr lvl="2">
              <a:lnSpc>
                <a:spcPct val="90000"/>
              </a:lnSpc>
              <a:spcBef>
                <a:spcPts val="0"/>
              </a:spcBef>
              <a:spcAft>
                <a:spcPts val="0"/>
              </a:spcAft>
              <a:buSzPts val="2800"/>
              <a:buNone/>
              <a:defRPr/>
            </a:lvl3pPr>
            <a:lvl4pPr lvl="3">
              <a:lnSpc>
                <a:spcPct val="90000"/>
              </a:lnSpc>
              <a:spcBef>
                <a:spcPts val="0"/>
              </a:spcBef>
              <a:spcAft>
                <a:spcPts val="0"/>
              </a:spcAft>
              <a:buSzPts val="2800"/>
              <a:buNone/>
              <a:defRPr/>
            </a:lvl4pPr>
            <a:lvl5pPr lvl="4">
              <a:lnSpc>
                <a:spcPct val="90000"/>
              </a:lnSpc>
              <a:spcBef>
                <a:spcPts val="0"/>
              </a:spcBef>
              <a:spcAft>
                <a:spcPts val="0"/>
              </a:spcAft>
              <a:buSzPts val="2800"/>
              <a:buNone/>
              <a:defRPr/>
            </a:lvl5pPr>
            <a:lvl6pPr lvl="5">
              <a:lnSpc>
                <a:spcPct val="90000"/>
              </a:lnSpc>
              <a:spcBef>
                <a:spcPts val="0"/>
              </a:spcBef>
              <a:spcAft>
                <a:spcPts val="0"/>
              </a:spcAft>
              <a:buSzPts val="2800"/>
              <a:buNone/>
              <a:defRPr/>
            </a:lvl6pPr>
            <a:lvl7pPr lvl="6">
              <a:lnSpc>
                <a:spcPct val="90000"/>
              </a:lnSpc>
              <a:spcBef>
                <a:spcPts val="0"/>
              </a:spcBef>
              <a:spcAft>
                <a:spcPts val="0"/>
              </a:spcAft>
              <a:buSzPts val="2800"/>
              <a:buNone/>
              <a:defRPr/>
            </a:lvl7pPr>
            <a:lvl8pPr lvl="7">
              <a:lnSpc>
                <a:spcPct val="90000"/>
              </a:lnSpc>
              <a:spcBef>
                <a:spcPts val="0"/>
              </a:spcBef>
              <a:spcAft>
                <a:spcPts val="0"/>
              </a:spcAft>
              <a:buSzPts val="2800"/>
              <a:buNone/>
              <a:defRPr/>
            </a:lvl8pPr>
            <a:lvl9pPr lvl="8">
              <a:lnSpc>
                <a:spcPct val="90000"/>
              </a:lnSpc>
              <a:spcBef>
                <a:spcPts val="0"/>
              </a:spcBef>
              <a:spcAft>
                <a:spcPts val="0"/>
              </a:spcAft>
              <a:buSzPts val="2800"/>
              <a:buNone/>
              <a:defRPr/>
            </a:lvl9pPr>
          </a:lstStyle>
          <a:p/>
        </p:txBody>
      </p:sp>
      <p:sp>
        <p:nvSpPr>
          <p:cNvPr id="67" name="Google Shape;67;g2fd11760d98_1_57"/>
          <p:cNvSpPr txBox="1"/>
          <p:nvPr>
            <p:ph idx="1" type="subTitle"/>
          </p:nvPr>
        </p:nvSpPr>
        <p:spPr>
          <a:xfrm>
            <a:off x="401400" y="3259894"/>
            <a:ext cx="3846600" cy="952500"/>
          </a:xfrm>
          <a:prstGeom prst="rect">
            <a:avLst/>
          </a:prstGeom>
        </p:spPr>
        <p:txBody>
          <a:bodyPr anchorCtr="0" anchor="t" bIns="91425" lIns="91425" spcFirstLastPara="1" rIns="91425" wrap="square" tIns="91425">
            <a:normAutofit/>
          </a:bodyPr>
          <a:lstStyle>
            <a:lvl1pPr lvl="0">
              <a:spcBef>
                <a:spcPts val="0"/>
              </a:spcBef>
              <a:spcAft>
                <a:spcPts val="0"/>
              </a:spcAft>
              <a:buClr>
                <a:schemeClr val="accent4"/>
              </a:buClr>
              <a:buSzPts val="900"/>
              <a:buNone/>
              <a:defRPr b="1" sz="900">
                <a:solidFill>
                  <a:schemeClr val="accent4"/>
                </a:solidFill>
              </a:defRPr>
            </a:lvl1pPr>
            <a:lvl2pPr lvl="1">
              <a:spcBef>
                <a:spcPts val="0"/>
              </a:spcBef>
              <a:spcAft>
                <a:spcPts val="0"/>
              </a:spcAft>
              <a:buClr>
                <a:schemeClr val="accent1"/>
              </a:buClr>
              <a:buSzPts val="1400"/>
              <a:buNone/>
              <a:defRPr>
                <a:solidFill>
                  <a:schemeClr val="accent1"/>
                </a:solidFill>
              </a:defRPr>
            </a:lvl2pPr>
            <a:lvl3pPr lvl="2">
              <a:spcBef>
                <a:spcPts val="0"/>
              </a:spcBef>
              <a:spcAft>
                <a:spcPts val="0"/>
              </a:spcAft>
              <a:buClr>
                <a:schemeClr val="accent1"/>
              </a:buClr>
              <a:buSzPts val="1400"/>
              <a:buNone/>
              <a:defRPr>
                <a:solidFill>
                  <a:schemeClr val="accent1"/>
                </a:solidFill>
              </a:defRPr>
            </a:lvl3pPr>
            <a:lvl4pPr lvl="3">
              <a:spcBef>
                <a:spcPts val="0"/>
              </a:spcBef>
              <a:spcAft>
                <a:spcPts val="0"/>
              </a:spcAft>
              <a:buClr>
                <a:schemeClr val="accent1"/>
              </a:buClr>
              <a:buSzPts val="1400"/>
              <a:buNone/>
              <a:defRPr>
                <a:solidFill>
                  <a:schemeClr val="accent1"/>
                </a:solidFill>
              </a:defRPr>
            </a:lvl4pPr>
            <a:lvl5pPr lvl="4">
              <a:spcBef>
                <a:spcPts val="0"/>
              </a:spcBef>
              <a:spcAft>
                <a:spcPts val="0"/>
              </a:spcAft>
              <a:buClr>
                <a:schemeClr val="accent1"/>
              </a:buClr>
              <a:buSzPts val="1400"/>
              <a:buNone/>
              <a:defRPr>
                <a:solidFill>
                  <a:schemeClr val="accent1"/>
                </a:solidFill>
              </a:defRPr>
            </a:lvl5pPr>
            <a:lvl6pPr lvl="5">
              <a:spcBef>
                <a:spcPts val="0"/>
              </a:spcBef>
              <a:spcAft>
                <a:spcPts val="0"/>
              </a:spcAft>
              <a:buClr>
                <a:schemeClr val="accent1"/>
              </a:buClr>
              <a:buSzPts val="1400"/>
              <a:buNone/>
              <a:defRPr>
                <a:solidFill>
                  <a:schemeClr val="accent1"/>
                </a:solidFill>
              </a:defRPr>
            </a:lvl6pPr>
            <a:lvl7pPr lvl="6">
              <a:spcBef>
                <a:spcPts val="0"/>
              </a:spcBef>
              <a:spcAft>
                <a:spcPts val="0"/>
              </a:spcAft>
              <a:buClr>
                <a:schemeClr val="accent1"/>
              </a:buClr>
              <a:buSzPts val="1400"/>
              <a:buNone/>
              <a:defRPr>
                <a:solidFill>
                  <a:schemeClr val="accent1"/>
                </a:solidFill>
              </a:defRPr>
            </a:lvl7pPr>
            <a:lvl8pPr lvl="7">
              <a:spcBef>
                <a:spcPts val="0"/>
              </a:spcBef>
              <a:spcAft>
                <a:spcPts val="0"/>
              </a:spcAft>
              <a:buClr>
                <a:schemeClr val="accent1"/>
              </a:buClr>
              <a:buSzPts val="1400"/>
              <a:buNone/>
              <a:defRPr>
                <a:solidFill>
                  <a:schemeClr val="accent1"/>
                </a:solidFill>
              </a:defRPr>
            </a:lvl8pPr>
            <a:lvl9pPr lvl="8">
              <a:spcBef>
                <a:spcPts val="0"/>
              </a:spcBef>
              <a:spcAft>
                <a:spcPts val="0"/>
              </a:spcAft>
              <a:buClr>
                <a:schemeClr val="accent1"/>
              </a:buClr>
              <a:buSzPts val="1400"/>
              <a:buNone/>
              <a:defRPr>
                <a:solidFill>
                  <a:schemeClr val="accent1"/>
                </a:solidFill>
              </a:defRPr>
            </a:lvl9pPr>
          </a:lstStyle>
          <a:p/>
        </p:txBody>
      </p:sp>
      <p:sp>
        <p:nvSpPr>
          <p:cNvPr id="68" name="Google Shape;68;g2fd11760d98_1_57"/>
          <p:cNvSpPr txBox="1"/>
          <p:nvPr>
            <p:ph idx="2" type="subTitle"/>
          </p:nvPr>
        </p:nvSpPr>
        <p:spPr>
          <a:xfrm>
            <a:off x="6724097" y="933459"/>
            <a:ext cx="2256300" cy="539100"/>
          </a:xfrm>
          <a:prstGeom prst="rect">
            <a:avLst/>
          </a:prstGeom>
        </p:spPr>
        <p:txBody>
          <a:bodyPr anchorCtr="0" anchor="t" bIns="0" lIns="0" spcFirstLastPara="1" rIns="0" wrap="square" tIns="0">
            <a:normAutofit/>
          </a:bodyPr>
          <a:lstStyle>
            <a:lvl1pPr lvl="0">
              <a:spcBef>
                <a:spcPts val="0"/>
              </a:spcBef>
              <a:spcAft>
                <a:spcPts val="0"/>
              </a:spcAft>
              <a:buSzPts val="1400"/>
              <a:buNone/>
              <a:defRPr sz="800">
                <a:latin typeface="Inter Light"/>
                <a:ea typeface="Inter Light"/>
                <a:cs typeface="Inter Light"/>
                <a:sym typeface="Inter Ligh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9" name="Google Shape;69;g2fd11760d98_1_57"/>
          <p:cNvSpPr txBox="1"/>
          <p:nvPr>
            <p:ph idx="3" type="subTitle"/>
          </p:nvPr>
        </p:nvSpPr>
        <p:spPr>
          <a:xfrm>
            <a:off x="4858894" y="1394609"/>
            <a:ext cx="1604400" cy="383100"/>
          </a:xfrm>
          <a:prstGeom prst="rect">
            <a:avLst/>
          </a:prstGeom>
        </p:spPr>
        <p:txBody>
          <a:bodyPr anchorCtr="0" anchor="t" bIns="0" lIns="0" spcFirstLastPara="1" rIns="0" wrap="square" tIns="0">
            <a:normAutofit/>
          </a:bodyPr>
          <a:lstStyle>
            <a:lvl1pPr indent="0" lvl="0" marL="0" marR="0" rtl="0" algn="l">
              <a:lnSpc>
                <a:spcPct val="120000"/>
              </a:lnSpc>
              <a:spcBef>
                <a:spcPts val="0"/>
              </a:spcBef>
              <a:spcAft>
                <a:spcPts val="0"/>
              </a:spcAft>
              <a:buClr>
                <a:srgbClr val="252629"/>
              </a:buClr>
              <a:buSzPts val="400"/>
              <a:buFont typeface="Inter"/>
              <a:buNone/>
              <a:defRPr sz="9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70" name="Google Shape;70;g2fd11760d98_1_57"/>
          <p:cNvSpPr txBox="1"/>
          <p:nvPr>
            <p:ph idx="4" type="subTitle"/>
          </p:nvPr>
        </p:nvSpPr>
        <p:spPr>
          <a:xfrm>
            <a:off x="4860366" y="933459"/>
            <a:ext cx="1604400" cy="365100"/>
          </a:xfrm>
          <a:prstGeom prst="rect">
            <a:avLst/>
          </a:prstGeom>
        </p:spPr>
        <p:txBody>
          <a:bodyPr anchorCtr="0" anchor="t" bIns="0" lIns="0" spcFirstLastPara="1" rIns="0" wrap="square" tIns="0">
            <a:normAutofit/>
          </a:bodyPr>
          <a:lstStyle>
            <a:lvl1pPr indent="0" lvl="0" marL="0" marR="0" rtl="0" algn="l">
              <a:lnSpc>
                <a:spcPct val="120000"/>
              </a:lnSpc>
              <a:spcBef>
                <a:spcPts val="0"/>
              </a:spcBef>
              <a:spcAft>
                <a:spcPts val="0"/>
              </a:spcAft>
              <a:buNone/>
              <a:defRPr sz="1100">
                <a:latin typeface="Poppins SemiBold"/>
                <a:ea typeface="Poppins SemiBold"/>
                <a:cs typeface="Poppins SemiBold"/>
                <a:sym typeface="Poppins SemiBold"/>
              </a:defRPr>
            </a:lvl1pPr>
            <a:lvl2pPr lvl="1" rtl="0">
              <a:spcBef>
                <a:spcPts val="0"/>
              </a:spcBef>
              <a:spcAft>
                <a:spcPts val="0"/>
              </a:spcAft>
              <a:buSzPts val="800"/>
              <a:buFont typeface="Poppins SemiBold"/>
              <a:buNone/>
              <a:defRPr sz="800">
                <a:latin typeface="Poppins SemiBold"/>
                <a:ea typeface="Poppins SemiBold"/>
                <a:cs typeface="Poppins SemiBold"/>
                <a:sym typeface="Poppins SemiBold"/>
              </a:defRPr>
            </a:lvl2pPr>
            <a:lvl3pPr lvl="2" rtl="0">
              <a:spcBef>
                <a:spcPts val="0"/>
              </a:spcBef>
              <a:spcAft>
                <a:spcPts val="0"/>
              </a:spcAft>
              <a:buSzPts val="800"/>
              <a:buFont typeface="Poppins SemiBold"/>
              <a:buNone/>
              <a:defRPr sz="800">
                <a:latin typeface="Poppins SemiBold"/>
                <a:ea typeface="Poppins SemiBold"/>
                <a:cs typeface="Poppins SemiBold"/>
                <a:sym typeface="Poppins SemiBold"/>
              </a:defRPr>
            </a:lvl3pPr>
            <a:lvl4pPr lvl="3" rtl="0">
              <a:spcBef>
                <a:spcPts val="0"/>
              </a:spcBef>
              <a:spcAft>
                <a:spcPts val="0"/>
              </a:spcAft>
              <a:buSzPts val="800"/>
              <a:buFont typeface="Poppins SemiBold"/>
              <a:buNone/>
              <a:defRPr sz="800">
                <a:latin typeface="Poppins SemiBold"/>
                <a:ea typeface="Poppins SemiBold"/>
                <a:cs typeface="Poppins SemiBold"/>
                <a:sym typeface="Poppins SemiBold"/>
              </a:defRPr>
            </a:lvl4pPr>
            <a:lvl5pPr lvl="4" rtl="0">
              <a:spcBef>
                <a:spcPts val="0"/>
              </a:spcBef>
              <a:spcAft>
                <a:spcPts val="0"/>
              </a:spcAft>
              <a:buSzPts val="800"/>
              <a:buFont typeface="Poppins SemiBold"/>
              <a:buNone/>
              <a:defRPr sz="800">
                <a:latin typeface="Poppins SemiBold"/>
                <a:ea typeface="Poppins SemiBold"/>
                <a:cs typeface="Poppins SemiBold"/>
                <a:sym typeface="Poppins SemiBold"/>
              </a:defRPr>
            </a:lvl5pPr>
            <a:lvl6pPr lvl="5" rtl="0">
              <a:spcBef>
                <a:spcPts val="0"/>
              </a:spcBef>
              <a:spcAft>
                <a:spcPts val="0"/>
              </a:spcAft>
              <a:buSzPts val="800"/>
              <a:buFont typeface="Poppins SemiBold"/>
              <a:buNone/>
              <a:defRPr sz="800">
                <a:latin typeface="Poppins SemiBold"/>
                <a:ea typeface="Poppins SemiBold"/>
                <a:cs typeface="Poppins SemiBold"/>
                <a:sym typeface="Poppins SemiBold"/>
              </a:defRPr>
            </a:lvl6pPr>
            <a:lvl7pPr lvl="6" rtl="0">
              <a:spcBef>
                <a:spcPts val="0"/>
              </a:spcBef>
              <a:spcAft>
                <a:spcPts val="0"/>
              </a:spcAft>
              <a:buSzPts val="800"/>
              <a:buFont typeface="Poppins SemiBold"/>
              <a:buNone/>
              <a:defRPr sz="800">
                <a:latin typeface="Poppins SemiBold"/>
                <a:ea typeface="Poppins SemiBold"/>
                <a:cs typeface="Poppins SemiBold"/>
                <a:sym typeface="Poppins SemiBold"/>
              </a:defRPr>
            </a:lvl7pPr>
            <a:lvl8pPr lvl="7" rtl="0">
              <a:spcBef>
                <a:spcPts val="0"/>
              </a:spcBef>
              <a:spcAft>
                <a:spcPts val="0"/>
              </a:spcAft>
              <a:buSzPts val="800"/>
              <a:buFont typeface="Poppins SemiBold"/>
              <a:buNone/>
              <a:defRPr sz="800">
                <a:latin typeface="Poppins SemiBold"/>
                <a:ea typeface="Poppins SemiBold"/>
                <a:cs typeface="Poppins SemiBold"/>
                <a:sym typeface="Poppins SemiBold"/>
              </a:defRPr>
            </a:lvl8pPr>
            <a:lvl9pPr lvl="8" rtl="0">
              <a:spcBef>
                <a:spcPts val="0"/>
              </a:spcBef>
              <a:spcAft>
                <a:spcPts val="0"/>
              </a:spcAft>
              <a:buSzPts val="800"/>
              <a:buFont typeface="Poppins SemiBold"/>
              <a:buNone/>
              <a:defRPr sz="800">
                <a:latin typeface="Poppins SemiBold"/>
                <a:ea typeface="Poppins SemiBold"/>
                <a:cs typeface="Poppins SemiBold"/>
                <a:sym typeface="Poppins SemiBold"/>
              </a:defRPr>
            </a:lvl9pPr>
          </a:lstStyle>
          <a:p/>
        </p:txBody>
      </p:sp>
      <p:sp>
        <p:nvSpPr>
          <p:cNvPr id="71" name="Google Shape;71;g2fd11760d98_1_57"/>
          <p:cNvSpPr txBox="1"/>
          <p:nvPr>
            <p:ph idx="5" type="subTitle"/>
          </p:nvPr>
        </p:nvSpPr>
        <p:spPr>
          <a:xfrm>
            <a:off x="6724097" y="1933078"/>
            <a:ext cx="2256300" cy="539100"/>
          </a:xfrm>
          <a:prstGeom prst="rect">
            <a:avLst/>
          </a:prstGeom>
        </p:spPr>
        <p:txBody>
          <a:bodyPr anchorCtr="0" anchor="t" bIns="0" lIns="0" spcFirstLastPara="1" rIns="0" wrap="square" tIns="0">
            <a:normAutofit/>
          </a:bodyPr>
          <a:lstStyle>
            <a:lvl1pPr lvl="0" rtl="0">
              <a:spcBef>
                <a:spcPts val="0"/>
              </a:spcBef>
              <a:spcAft>
                <a:spcPts val="0"/>
              </a:spcAft>
              <a:buSzPts val="1400"/>
              <a:buNone/>
              <a:defRPr sz="800">
                <a:latin typeface="Inter Light"/>
                <a:ea typeface="Inter Light"/>
                <a:cs typeface="Inter Light"/>
                <a:sym typeface="Inter Light"/>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72" name="Google Shape;72;g2fd11760d98_1_57"/>
          <p:cNvSpPr txBox="1"/>
          <p:nvPr>
            <p:ph idx="6" type="subTitle"/>
          </p:nvPr>
        </p:nvSpPr>
        <p:spPr>
          <a:xfrm>
            <a:off x="4858894" y="2394228"/>
            <a:ext cx="1604400" cy="383100"/>
          </a:xfrm>
          <a:prstGeom prst="rect">
            <a:avLst/>
          </a:prstGeom>
        </p:spPr>
        <p:txBody>
          <a:bodyPr anchorCtr="0" anchor="t" bIns="0" lIns="0" spcFirstLastPara="1" rIns="0" wrap="square" tIns="0">
            <a:normAutofit/>
          </a:bodyPr>
          <a:lstStyle>
            <a:lvl1pPr indent="0" lvl="0" marL="0" marR="0" rtl="0" algn="l">
              <a:lnSpc>
                <a:spcPct val="120000"/>
              </a:lnSpc>
              <a:spcBef>
                <a:spcPts val="0"/>
              </a:spcBef>
              <a:spcAft>
                <a:spcPts val="0"/>
              </a:spcAft>
              <a:buClr>
                <a:srgbClr val="252629"/>
              </a:buClr>
              <a:buSzPts val="400"/>
              <a:buFont typeface="Inter"/>
              <a:buNone/>
              <a:defRPr sz="9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73" name="Google Shape;73;g2fd11760d98_1_57"/>
          <p:cNvSpPr txBox="1"/>
          <p:nvPr>
            <p:ph idx="7" type="subTitle"/>
          </p:nvPr>
        </p:nvSpPr>
        <p:spPr>
          <a:xfrm>
            <a:off x="4860366" y="1933078"/>
            <a:ext cx="1604400" cy="365100"/>
          </a:xfrm>
          <a:prstGeom prst="rect">
            <a:avLst/>
          </a:prstGeom>
        </p:spPr>
        <p:txBody>
          <a:bodyPr anchorCtr="0" anchor="t" bIns="0" lIns="0" spcFirstLastPara="1" rIns="0" wrap="square" tIns="0">
            <a:normAutofit/>
          </a:bodyPr>
          <a:lstStyle>
            <a:lvl1pPr indent="0" lvl="0" marL="0" marR="0" rtl="0" algn="l">
              <a:lnSpc>
                <a:spcPct val="120000"/>
              </a:lnSpc>
              <a:spcBef>
                <a:spcPts val="0"/>
              </a:spcBef>
              <a:spcAft>
                <a:spcPts val="0"/>
              </a:spcAft>
              <a:buNone/>
              <a:defRPr sz="1100">
                <a:latin typeface="Poppins SemiBold"/>
                <a:ea typeface="Poppins SemiBold"/>
                <a:cs typeface="Poppins SemiBold"/>
                <a:sym typeface="Poppins SemiBold"/>
              </a:defRPr>
            </a:lvl1pPr>
            <a:lvl2pPr lvl="1" rtl="0">
              <a:spcBef>
                <a:spcPts val="0"/>
              </a:spcBef>
              <a:spcAft>
                <a:spcPts val="0"/>
              </a:spcAft>
              <a:buSzPts val="800"/>
              <a:buFont typeface="Poppins SemiBold"/>
              <a:buNone/>
              <a:defRPr sz="800">
                <a:latin typeface="Poppins SemiBold"/>
                <a:ea typeface="Poppins SemiBold"/>
                <a:cs typeface="Poppins SemiBold"/>
                <a:sym typeface="Poppins SemiBold"/>
              </a:defRPr>
            </a:lvl2pPr>
            <a:lvl3pPr lvl="2" rtl="0">
              <a:spcBef>
                <a:spcPts val="0"/>
              </a:spcBef>
              <a:spcAft>
                <a:spcPts val="0"/>
              </a:spcAft>
              <a:buSzPts val="800"/>
              <a:buFont typeface="Poppins SemiBold"/>
              <a:buNone/>
              <a:defRPr sz="800">
                <a:latin typeface="Poppins SemiBold"/>
                <a:ea typeface="Poppins SemiBold"/>
                <a:cs typeface="Poppins SemiBold"/>
                <a:sym typeface="Poppins SemiBold"/>
              </a:defRPr>
            </a:lvl3pPr>
            <a:lvl4pPr lvl="3" rtl="0">
              <a:spcBef>
                <a:spcPts val="0"/>
              </a:spcBef>
              <a:spcAft>
                <a:spcPts val="0"/>
              </a:spcAft>
              <a:buSzPts val="800"/>
              <a:buFont typeface="Poppins SemiBold"/>
              <a:buNone/>
              <a:defRPr sz="800">
                <a:latin typeface="Poppins SemiBold"/>
                <a:ea typeface="Poppins SemiBold"/>
                <a:cs typeface="Poppins SemiBold"/>
                <a:sym typeface="Poppins SemiBold"/>
              </a:defRPr>
            </a:lvl4pPr>
            <a:lvl5pPr lvl="4" rtl="0">
              <a:spcBef>
                <a:spcPts val="0"/>
              </a:spcBef>
              <a:spcAft>
                <a:spcPts val="0"/>
              </a:spcAft>
              <a:buSzPts val="800"/>
              <a:buFont typeface="Poppins SemiBold"/>
              <a:buNone/>
              <a:defRPr sz="800">
                <a:latin typeface="Poppins SemiBold"/>
                <a:ea typeface="Poppins SemiBold"/>
                <a:cs typeface="Poppins SemiBold"/>
                <a:sym typeface="Poppins SemiBold"/>
              </a:defRPr>
            </a:lvl5pPr>
            <a:lvl6pPr lvl="5" rtl="0">
              <a:spcBef>
                <a:spcPts val="0"/>
              </a:spcBef>
              <a:spcAft>
                <a:spcPts val="0"/>
              </a:spcAft>
              <a:buSzPts val="800"/>
              <a:buFont typeface="Poppins SemiBold"/>
              <a:buNone/>
              <a:defRPr sz="800">
                <a:latin typeface="Poppins SemiBold"/>
                <a:ea typeface="Poppins SemiBold"/>
                <a:cs typeface="Poppins SemiBold"/>
                <a:sym typeface="Poppins SemiBold"/>
              </a:defRPr>
            </a:lvl6pPr>
            <a:lvl7pPr lvl="6" rtl="0">
              <a:spcBef>
                <a:spcPts val="0"/>
              </a:spcBef>
              <a:spcAft>
                <a:spcPts val="0"/>
              </a:spcAft>
              <a:buSzPts val="800"/>
              <a:buFont typeface="Poppins SemiBold"/>
              <a:buNone/>
              <a:defRPr sz="800">
                <a:latin typeface="Poppins SemiBold"/>
                <a:ea typeface="Poppins SemiBold"/>
                <a:cs typeface="Poppins SemiBold"/>
                <a:sym typeface="Poppins SemiBold"/>
              </a:defRPr>
            </a:lvl7pPr>
            <a:lvl8pPr lvl="7" rtl="0">
              <a:spcBef>
                <a:spcPts val="0"/>
              </a:spcBef>
              <a:spcAft>
                <a:spcPts val="0"/>
              </a:spcAft>
              <a:buSzPts val="800"/>
              <a:buFont typeface="Poppins SemiBold"/>
              <a:buNone/>
              <a:defRPr sz="800">
                <a:latin typeface="Poppins SemiBold"/>
                <a:ea typeface="Poppins SemiBold"/>
                <a:cs typeface="Poppins SemiBold"/>
                <a:sym typeface="Poppins SemiBold"/>
              </a:defRPr>
            </a:lvl8pPr>
            <a:lvl9pPr lvl="8" rtl="0">
              <a:spcBef>
                <a:spcPts val="0"/>
              </a:spcBef>
              <a:spcAft>
                <a:spcPts val="0"/>
              </a:spcAft>
              <a:buSzPts val="800"/>
              <a:buFont typeface="Poppins SemiBold"/>
              <a:buNone/>
              <a:defRPr sz="800">
                <a:latin typeface="Poppins SemiBold"/>
                <a:ea typeface="Poppins SemiBold"/>
                <a:cs typeface="Poppins SemiBold"/>
                <a:sym typeface="Poppins SemiBold"/>
              </a:defRPr>
            </a:lvl9pPr>
          </a:lstStyle>
          <a:p/>
        </p:txBody>
      </p:sp>
      <p:sp>
        <p:nvSpPr>
          <p:cNvPr id="74" name="Google Shape;74;g2fd11760d98_1_57"/>
          <p:cNvSpPr txBox="1"/>
          <p:nvPr>
            <p:ph idx="8" type="subTitle"/>
          </p:nvPr>
        </p:nvSpPr>
        <p:spPr>
          <a:xfrm>
            <a:off x="6725569" y="3001017"/>
            <a:ext cx="2256300" cy="539100"/>
          </a:xfrm>
          <a:prstGeom prst="rect">
            <a:avLst/>
          </a:prstGeom>
        </p:spPr>
        <p:txBody>
          <a:bodyPr anchorCtr="0" anchor="t" bIns="0" lIns="0" spcFirstLastPara="1" rIns="0" wrap="square" tIns="0">
            <a:normAutofit/>
          </a:bodyPr>
          <a:lstStyle>
            <a:lvl1pPr lvl="0" rtl="0">
              <a:spcBef>
                <a:spcPts val="0"/>
              </a:spcBef>
              <a:spcAft>
                <a:spcPts val="0"/>
              </a:spcAft>
              <a:buSzPts val="1400"/>
              <a:buNone/>
              <a:defRPr sz="800">
                <a:latin typeface="Inter Light"/>
                <a:ea typeface="Inter Light"/>
                <a:cs typeface="Inter Light"/>
                <a:sym typeface="Inter Light"/>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75" name="Google Shape;75;g2fd11760d98_1_57"/>
          <p:cNvSpPr txBox="1"/>
          <p:nvPr>
            <p:ph idx="9" type="subTitle"/>
          </p:nvPr>
        </p:nvSpPr>
        <p:spPr>
          <a:xfrm>
            <a:off x="4860366" y="3462167"/>
            <a:ext cx="1604400" cy="383100"/>
          </a:xfrm>
          <a:prstGeom prst="rect">
            <a:avLst/>
          </a:prstGeom>
        </p:spPr>
        <p:txBody>
          <a:bodyPr anchorCtr="0" anchor="t" bIns="0" lIns="0" spcFirstLastPara="1" rIns="0" wrap="square" tIns="0">
            <a:normAutofit/>
          </a:bodyPr>
          <a:lstStyle>
            <a:lvl1pPr indent="0" lvl="0" marL="0" marR="0" rtl="0" algn="l">
              <a:lnSpc>
                <a:spcPct val="120000"/>
              </a:lnSpc>
              <a:spcBef>
                <a:spcPts val="0"/>
              </a:spcBef>
              <a:spcAft>
                <a:spcPts val="0"/>
              </a:spcAft>
              <a:buClr>
                <a:srgbClr val="252629"/>
              </a:buClr>
              <a:buSzPts val="400"/>
              <a:buFont typeface="Inter"/>
              <a:buNone/>
              <a:defRPr sz="9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76" name="Google Shape;76;g2fd11760d98_1_57"/>
          <p:cNvSpPr txBox="1"/>
          <p:nvPr>
            <p:ph idx="13" type="subTitle"/>
          </p:nvPr>
        </p:nvSpPr>
        <p:spPr>
          <a:xfrm>
            <a:off x="4861838" y="3001017"/>
            <a:ext cx="1604400" cy="365100"/>
          </a:xfrm>
          <a:prstGeom prst="rect">
            <a:avLst/>
          </a:prstGeom>
        </p:spPr>
        <p:txBody>
          <a:bodyPr anchorCtr="0" anchor="t" bIns="0" lIns="0" spcFirstLastPara="1" rIns="0" wrap="square" tIns="0">
            <a:normAutofit/>
          </a:bodyPr>
          <a:lstStyle>
            <a:lvl1pPr indent="0" lvl="0" marL="0" marR="0" rtl="0" algn="l">
              <a:lnSpc>
                <a:spcPct val="120000"/>
              </a:lnSpc>
              <a:spcBef>
                <a:spcPts val="0"/>
              </a:spcBef>
              <a:spcAft>
                <a:spcPts val="0"/>
              </a:spcAft>
              <a:buNone/>
              <a:defRPr sz="1100">
                <a:latin typeface="Poppins SemiBold"/>
                <a:ea typeface="Poppins SemiBold"/>
                <a:cs typeface="Poppins SemiBold"/>
                <a:sym typeface="Poppins SemiBold"/>
              </a:defRPr>
            </a:lvl1pPr>
            <a:lvl2pPr lvl="1" rtl="0">
              <a:spcBef>
                <a:spcPts val="0"/>
              </a:spcBef>
              <a:spcAft>
                <a:spcPts val="0"/>
              </a:spcAft>
              <a:buSzPts val="800"/>
              <a:buFont typeface="Poppins SemiBold"/>
              <a:buNone/>
              <a:defRPr sz="800">
                <a:latin typeface="Poppins SemiBold"/>
                <a:ea typeface="Poppins SemiBold"/>
                <a:cs typeface="Poppins SemiBold"/>
                <a:sym typeface="Poppins SemiBold"/>
              </a:defRPr>
            </a:lvl2pPr>
            <a:lvl3pPr lvl="2" rtl="0">
              <a:spcBef>
                <a:spcPts val="0"/>
              </a:spcBef>
              <a:spcAft>
                <a:spcPts val="0"/>
              </a:spcAft>
              <a:buSzPts val="800"/>
              <a:buFont typeface="Poppins SemiBold"/>
              <a:buNone/>
              <a:defRPr sz="800">
                <a:latin typeface="Poppins SemiBold"/>
                <a:ea typeface="Poppins SemiBold"/>
                <a:cs typeface="Poppins SemiBold"/>
                <a:sym typeface="Poppins SemiBold"/>
              </a:defRPr>
            </a:lvl3pPr>
            <a:lvl4pPr lvl="3" rtl="0">
              <a:spcBef>
                <a:spcPts val="0"/>
              </a:spcBef>
              <a:spcAft>
                <a:spcPts val="0"/>
              </a:spcAft>
              <a:buSzPts val="800"/>
              <a:buFont typeface="Poppins SemiBold"/>
              <a:buNone/>
              <a:defRPr sz="800">
                <a:latin typeface="Poppins SemiBold"/>
                <a:ea typeface="Poppins SemiBold"/>
                <a:cs typeface="Poppins SemiBold"/>
                <a:sym typeface="Poppins SemiBold"/>
              </a:defRPr>
            </a:lvl4pPr>
            <a:lvl5pPr lvl="4" rtl="0">
              <a:spcBef>
                <a:spcPts val="0"/>
              </a:spcBef>
              <a:spcAft>
                <a:spcPts val="0"/>
              </a:spcAft>
              <a:buSzPts val="800"/>
              <a:buFont typeface="Poppins SemiBold"/>
              <a:buNone/>
              <a:defRPr sz="800">
                <a:latin typeface="Poppins SemiBold"/>
                <a:ea typeface="Poppins SemiBold"/>
                <a:cs typeface="Poppins SemiBold"/>
                <a:sym typeface="Poppins SemiBold"/>
              </a:defRPr>
            </a:lvl5pPr>
            <a:lvl6pPr lvl="5" rtl="0">
              <a:spcBef>
                <a:spcPts val="0"/>
              </a:spcBef>
              <a:spcAft>
                <a:spcPts val="0"/>
              </a:spcAft>
              <a:buSzPts val="800"/>
              <a:buFont typeface="Poppins SemiBold"/>
              <a:buNone/>
              <a:defRPr sz="800">
                <a:latin typeface="Poppins SemiBold"/>
                <a:ea typeface="Poppins SemiBold"/>
                <a:cs typeface="Poppins SemiBold"/>
                <a:sym typeface="Poppins SemiBold"/>
              </a:defRPr>
            </a:lvl6pPr>
            <a:lvl7pPr lvl="6" rtl="0">
              <a:spcBef>
                <a:spcPts val="0"/>
              </a:spcBef>
              <a:spcAft>
                <a:spcPts val="0"/>
              </a:spcAft>
              <a:buSzPts val="800"/>
              <a:buFont typeface="Poppins SemiBold"/>
              <a:buNone/>
              <a:defRPr sz="800">
                <a:latin typeface="Poppins SemiBold"/>
                <a:ea typeface="Poppins SemiBold"/>
                <a:cs typeface="Poppins SemiBold"/>
                <a:sym typeface="Poppins SemiBold"/>
              </a:defRPr>
            </a:lvl7pPr>
            <a:lvl8pPr lvl="7" rtl="0">
              <a:spcBef>
                <a:spcPts val="0"/>
              </a:spcBef>
              <a:spcAft>
                <a:spcPts val="0"/>
              </a:spcAft>
              <a:buSzPts val="800"/>
              <a:buFont typeface="Poppins SemiBold"/>
              <a:buNone/>
              <a:defRPr sz="800">
                <a:latin typeface="Poppins SemiBold"/>
                <a:ea typeface="Poppins SemiBold"/>
                <a:cs typeface="Poppins SemiBold"/>
                <a:sym typeface="Poppins SemiBold"/>
              </a:defRPr>
            </a:lvl8pPr>
            <a:lvl9pPr lvl="8" rtl="0">
              <a:spcBef>
                <a:spcPts val="0"/>
              </a:spcBef>
              <a:spcAft>
                <a:spcPts val="0"/>
              </a:spcAft>
              <a:buSzPts val="800"/>
              <a:buFont typeface="Poppins SemiBold"/>
              <a:buNone/>
              <a:defRPr sz="800">
                <a:latin typeface="Poppins SemiBold"/>
                <a:ea typeface="Poppins SemiBold"/>
                <a:cs typeface="Poppins SemiBold"/>
                <a:sym typeface="Poppins SemiBold"/>
              </a:defRPr>
            </a:lvl9pPr>
          </a:lstStyle>
          <a:p/>
        </p:txBody>
      </p:sp>
      <p:sp>
        <p:nvSpPr>
          <p:cNvPr id="77" name="Google Shape;77;g2fd11760d98_1_57"/>
          <p:cNvSpPr txBox="1"/>
          <p:nvPr>
            <p:ph idx="14" type="subTitle"/>
          </p:nvPr>
        </p:nvSpPr>
        <p:spPr>
          <a:xfrm>
            <a:off x="6727041" y="4068956"/>
            <a:ext cx="2256300" cy="539100"/>
          </a:xfrm>
          <a:prstGeom prst="rect">
            <a:avLst/>
          </a:prstGeom>
        </p:spPr>
        <p:txBody>
          <a:bodyPr anchorCtr="0" anchor="t" bIns="0" lIns="0" spcFirstLastPara="1" rIns="0" wrap="square" tIns="0">
            <a:normAutofit/>
          </a:bodyPr>
          <a:lstStyle>
            <a:lvl1pPr lvl="0" rtl="0">
              <a:spcBef>
                <a:spcPts val="0"/>
              </a:spcBef>
              <a:spcAft>
                <a:spcPts val="0"/>
              </a:spcAft>
              <a:buSzPts val="1400"/>
              <a:buNone/>
              <a:defRPr sz="800">
                <a:latin typeface="Inter Light"/>
                <a:ea typeface="Inter Light"/>
                <a:cs typeface="Inter Light"/>
                <a:sym typeface="Inter Light"/>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78" name="Google Shape;78;g2fd11760d98_1_57"/>
          <p:cNvSpPr txBox="1"/>
          <p:nvPr>
            <p:ph idx="15" type="subTitle"/>
          </p:nvPr>
        </p:nvSpPr>
        <p:spPr>
          <a:xfrm>
            <a:off x="4861838" y="4530106"/>
            <a:ext cx="1604400" cy="383100"/>
          </a:xfrm>
          <a:prstGeom prst="rect">
            <a:avLst/>
          </a:prstGeom>
        </p:spPr>
        <p:txBody>
          <a:bodyPr anchorCtr="0" anchor="t" bIns="0" lIns="0" spcFirstLastPara="1" rIns="0" wrap="square" tIns="0">
            <a:normAutofit/>
          </a:bodyPr>
          <a:lstStyle>
            <a:lvl1pPr indent="0" lvl="0" marL="0" marR="0" rtl="0" algn="l">
              <a:lnSpc>
                <a:spcPct val="120000"/>
              </a:lnSpc>
              <a:spcBef>
                <a:spcPts val="0"/>
              </a:spcBef>
              <a:spcAft>
                <a:spcPts val="0"/>
              </a:spcAft>
              <a:buClr>
                <a:srgbClr val="252629"/>
              </a:buClr>
              <a:buSzPts val="400"/>
              <a:buFont typeface="Inter"/>
              <a:buNone/>
              <a:defRPr sz="9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79" name="Google Shape;79;g2fd11760d98_1_57"/>
          <p:cNvSpPr txBox="1"/>
          <p:nvPr>
            <p:ph idx="16" type="subTitle"/>
          </p:nvPr>
        </p:nvSpPr>
        <p:spPr>
          <a:xfrm>
            <a:off x="4863309" y="4068956"/>
            <a:ext cx="1604400" cy="365100"/>
          </a:xfrm>
          <a:prstGeom prst="rect">
            <a:avLst/>
          </a:prstGeom>
        </p:spPr>
        <p:txBody>
          <a:bodyPr anchorCtr="0" anchor="t" bIns="0" lIns="0" spcFirstLastPara="1" rIns="0" wrap="square" tIns="0">
            <a:normAutofit/>
          </a:bodyPr>
          <a:lstStyle>
            <a:lvl1pPr indent="0" lvl="0" marL="0" marR="0" rtl="0" algn="l">
              <a:lnSpc>
                <a:spcPct val="120000"/>
              </a:lnSpc>
              <a:spcBef>
                <a:spcPts val="0"/>
              </a:spcBef>
              <a:spcAft>
                <a:spcPts val="0"/>
              </a:spcAft>
              <a:buNone/>
              <a:defRPr sz="1100">
                <a:latin typeface="Poppins SemiBold"/>
                <a:ea typeface="Poppins SemiBold"/>
                <a:cs typeface="Poppins SemiBold"/>
                <a:sym typeface="Poppins SemiBold"/>
              </a:defRPr>
            </a:lvl1pPr>
            <a:lvl2pPr lvl="1" rtl="0">
              <a:spcBef>
                <a:spcPts val="0"/>
              </a:spcBef>
              <a:spcAft>
                <a:spcPts val="0"/>
              </a:spcAft>
              <a:buSzPts val="800"/>
              <a:buFont typeface="Poppins SemiBold"/>
              <a:buNone/>
              <a:defRPr sz="800">
                <a:latin typeface="Poppins SemiBold"/>
                <a:ea typeface="Poppins SemiBold"/>
                <a:cs typeface="Poppins SemiBold"/>
                <a:sym typeface="Poppins SemiBold"/>
              </a:defRPr>
            </a:lvl2pPr>
            <a:lvl3pPr lvl="2" rtl="0">
              <a:spcBef>
                <a:spcPts val="0"/>
              </a:spcBef>
              <a:spcAft>
                <a:spcPts val="0"/>
              </a:spcAft>
              <a:buSzPts val="800"/>
              <a:buFont typeface="Poppins SemiBold"/>
              <a:buNone/>
              <a:defRPr sz="800">
                <a:latin typeface="Poppins SemiBold"/>
                <a:ea typeface="Poppins SemiBold"/>
                <a:cs typeface="Poppins SemiBold"/>
                <a:sym typeface="Poppins SemiBold"/>
              </a:defRPr>
            </a:lvl3pPr>
            <a:lvl4pPr lvl="3" rtl="0">
              <a:spcBef>
                <a:spcPts val="0"/>
              </a:spcBef>
              <a:spcAft>
                <a:spcPts val="0"/>
              </a:spcAft>
              <a:buSzPts val="800"/>
              <a:buFont typeface="Poppins SemiBold"/>
              <a:buNone/>
              <a:defRPr sz="800">
                <a:latin typeface="Poppins SemiBold"/>
                <a:ea typeface="Poppins SemiBold"/>
                <a:cs typeface="Poppins SemiBold"/>
                <a:sym typeface="Poppins SemiBold"/>
              </a:defRPr>
            </a:lvl4pPr>
            <a:lvl5pPr lvl="4" rtl="0">
              <a:spcBef>
                <a:spcPts val="0"/>
              </a:spcBef>
              <a:spcAft>
                <a:spcPts val="0"/>
              </a:spcAft>
              <a:buSzPts val="800"/>
              <a:buFont typeface="Poppins SemiBold"/>
              <a:buNone/>
              <a:defRPr sz="800">
                <a:latin typeface="Poppins SemiBold"/>
                <a:ea typeface="Poppins SemiBold"/>
                <a:cs typeface="Poppins SemiBold"/>
                <a:sym typeface="Poppins SemiBold"/>
              </a:defRPr>
            </a:lvl5pPr>
            <a:lvl6pPr lvl="5" rtl="0">
              <a:spcBef>
                <a:spcPts val="0"/>
              </a:spcBef>
              <a:spcAft>
                <a:spcPts val="0"/>
              </a:spcAft>
              <a:buSzPts val="800"/>
              <a:buFont typeface="Poppins SemiBold"/>
              <a:buNone/>
              <a:defRPr sz="800">
                <a:latin typeface="Poppins SemiBold"/>
                <a:ea typeface="Poppins SemiBold"/>
                <a:cs typeface="Poppins SemiBold"/>
                <a:sym typeface="Poppins SemiBold"/>
              </a:defRPr>
            </a:lvl6pPr>
            <a:lvl7pPr lvl="6" rtl="0">
              <a:spcBef>
                <a:spcPts val="0"/>
              </a:spcBef>
              <a:spcAft>
                <a:spcPts val="0"/>
              </a:spcAft>
              <a:buSzPts val="800"/>
              <a:buFont typeface="Poppins SemiBold"/>
              <a:buNone/>
              <a:defRPr sz="800">
                <a:latin typeface="Poppins SemiBold"/>
                <a:ea typeface="Poppins SemiBold"/>
                <a:cs typeface="Poppins SemiBold"/>
                <a:sym typeface="Poppins SemiBold"/>
              </a:defRPr>
            </a:lvl7pPr>
            <a:lvl8pPr lvl="7" rtl="0">
              <a:spcBef>
                <a:spcPts val="0"/>
              </a:spcBef>
              <a:spcAft>
                <a:spcPts val="0"/>
              </a:spcAft>
              <a:buSzPts val="800"/>
              <a:buFont typeface="Poppins SemiBold"/>
              <a:buNone/>
              <a:defRPr sz="800">
                <a:latin typeface="Poppins SemiBold"/>
                <a:ea typeface="Poppins SemiBold"/>
                <a:cs typeface="Poppins SemiBold"/>
                <a:sym typeface="Poppins SemiBold"/>
              </a:defRPr>
            </a:lvl8pPr>
            <a:lvl9pPr lvl="8" rtl="0">
              <a:spcBef>
                <a:spcPts val="0"/>
              </a:spcBef>
              <a:spcAft>
                <a:spcPts val="0"/>
              </a:spcAft>
              <a:buSzPts val="800"/>
              <a:buFont typeface="Poppins SemiBold"/>
              <a:buNone/>
              <a:defRPr sz="800">
                <a:latin typeface="Poppins SemiBold"/>
                <a:ea typeface="Poppins SemiBold"/>
                <a:cs typeface="Poppins SemiBold"/>
                <a:sym typeface="Poppins SemiBold"/>
              </a:defRPr>
            </a:lvl9pPr>
          </a:lstStyle>
          <a:p/>
        </p:txBody>
      </p:sp>
    </p:spTree>
  </p:cSld>
  <p:clrMapOvr>
    <a:masterClrMapping/>
  </p:clrMapOvr>
  <p:extLst>
    <p:ext uri="{DCECCB84-F9BA-43D5-87BE-67443E8EF086}">
      <p15:sldGuideLst>
        <p15:guide id="1" pos="269">
          <p15:clr>
            <a:srgbClr val="E46962"/>
          </p15:clr>
        </p15:guide>
      </p15:sldGuideLst>
    </p:ext>
  </p:extLst>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2 - Sub-title - Secondary color">
  <p:cSld name="CUSTOM_2_1">
    <p:spTree>
      <p:nvGrpSpPr>
        <p:cNvPr id="80" name="Shape 80"/>
        <p:cNvGrpSpPr/>
        <p:nvPr/>
      </p:nvGrpSpPr>
      <p:grpSpPr>
        <a:xfrm>
          <a:off x="0" y="0"/>
          <a:ext cx="0" cy="0"/>
          <a:chOff x="0" y="0"/>
          <a:chExt cx="0" cy="0"/>
        </a:xfrm>
      </p:grpSpPr>
      <p:sp>
        <p:nvSpPr>
          <p:cNvPr id="81" name="Google Shape;81;g2fd11760d98_1_75"/>
          <p:cNvSpPr/>
          <p:nvPr/>
        </p:nvSpPr>
        <p:spPr>
          <a:xfrm>
            <a:off x="-57787" y="-20250"/>
            <a:ext cx="4600500" cy="5184000"/>
          </a:xfrm>
          <a:prstGeom prst="rect">
            <a:avLst/>
          </a:prstGeom>
          <a:solidFill>
            <a:srgbClr val="252629"/>
          </a:solidFill>
          <a:ln>
            <a:noFill/>
          </a:ln>
        </p:spPr>
        <p:txBody>
          <a:bodyPr anchorCtr="0" anchor="ctr" bIns="19050" lIns="19050" spcFirstLastPara="1" rIns="19050" wrap="square" tIns="19050">
            <a:noAutofit/>
          </a:bodyPr>
          <a:lstStyle/>
          <a:p>
            <a:pPr indent="0" lvl="0" marL="0" marR="0" rtl="0" algn="l">
              <a:lnSpc>
                <a:spcPct val="120000"/>
              </a:lnSpc>
              <a:spcBef>
                <a:spcPts val="0"/>
              </a:spcBef>
              <a:spcAft>
                <a:spcPts val="0"/>
              </a:spcAft>
              <a:buClr>
                <a:srgbClr val="252629"/>
              </a:buClr>
              <a:buSzPts val="1100"/>
              <a:buFont typeface="Inter"/>
              <a:buNone/>
            </a:pPr>
            <a:r>
              <a:t/>
            </a:r>
            <a:endParaRPr b="0" i="0" sz="1100" u="none" cap="none" strike="noStrike">
              <a:solidFill>
                <a:srgbClr val="252629"/>
              </a:solidFill>
              <a:latin typeface="Inter"/>
              <a:ea typeface="Inter"/>
              <a:cs typeface="Inter"/>
              <a:sym typeface="Inter"/>
            </a:endParaRPr>
          </a:p>
        </p:txBody>
      </p:sp>
      <p:pic>
        <p:nvPicPr>
          <p:cNvPr descr="VJazOxPGl449Pc328inEPJDbmCRBaljMQUSZbkHlhEsU_i5pGi5ewgGIjEg_nwXtIxlfkpGCgrf2gSnmk_5FmWmbXCgsxm3vrBTDy9cm6fYyludI6znlxjmf2dXguXw1UZ0krzVnMKkXBMMb350alwiPEFbvbfSWx1vkxuXYvbZrHyTxAaiTkfvnIQ.png" id="82" name="Google Shape;82;g2fd11760d98_1_75"/>
          <p:cNvPicPr preferRelativeResize="0"/>
          <p:nvPr/>
        </p:nvPicPr>
        <p:blipFill rotWithShape="1">
          <a:blip r:embed="rId2">
            <a:alphaModFix/>
          </a:blip>
          <a:srcRect b="36081" l="0" r="0" t="0"/>
          <a:stretch/>
        </p:blipFill>
        <p:spPr>
          <a:xfrm>
            <a:off x="427247" y="286603"/>
            <a:ext cx="929259" cy="137160"/>
          </a:xfrm>
          <a:prstGeom prst="rect">
            <a:avLst/>
          </a:prstGeom>
          <a:noFill/>
          <a:ln>
            <a:noFill/>
          </a:ln>
        </p:spPr>
      </p:pic>
      <p:pic>
        <p:nvPicPr>
          <p:cNvPr descr="Bild" id="83" name="Google Shape;83;g2fd11760d98_1_75"/>
          <p:cNvPicPr preferRelativeResize="0"/>
          <p:nvPr/>
        </p:nvPicPr>
        <p:blipFill rotWithShape="1">
          <a:blip r:embed="rId3">
            <a:alphaModFix/>
          </a:blip>
          <a:srcRect b="0" l="0" r="0" t="0"/>
          <a:stretch/>
        </p:blipFill>
        <p:spPr>
          <a:xfrm>
            <a:off x="8070581" y="298748"/>
            <a:ext cx="589788" cy="112861"/>
          </a:xfrm>
          <a:prstGeom prst="rect">
            <a:avLst/>
          </a:prstGeom>
          <a:noFill/>
          <a:ln>
            <a:noFill/>
          </a:ln>
        </p:spPr>
      </p:pic>
      <p:sp>
        <p:nvSpPr>
          <p:cNvPr id="84" name="Google Shape;84;g2fd11760d98_1_75"/>
          <p:cNvSpPr txBox="1"/>
          <p:nvPr>
            <p:ph type="title"/>
          </p:nvPr>
        </p:nvSpPr>
        <p:spPr>
          <a:xfrm>
            <a:off x="316744" y="669338"/>
            <a:ext cx="3947100" cy="2736900"/>
          </a:xfrm>
          <a:prstGeom prst="rect">
            <a:avLst/>
          </a:prstGeom>
        </p:spPr>
        <p:txBody>
          <a:bodyPr anchorCtr="0" anchor="t" bIns="91425" lIns="91425" spcFirstLastPara="1" rIns="91425" wrap="square" tIns="91425">
            <a:normAutofit/>
          </a:bodyPr>
          <a:lstStyle>
            <a:lvl1pPr lvl="0" rtl="0">
              <a:lnSpc>
                <a:spcPct val="90000"/>
              </a:lnSpc>
              <a:spcBef>
                <a:spcPts val="0"/>
              </a:spcBef>
              <a:spcAft>
                <a:spcPts val="0"/>
              </a:spcAft>
              <a:buClr>
                <a:schemeClr val="accent4"/>
              </a:buClr>
              <a:buSzPts val="1700"/>
              <a:buNone/>
              <a:defRPr sz="5300">
                <a:solidFill>
                  <a:schemeClr val="accent4"/>
                </a:solidFill>
              </a:defRPr>
            </a:lvl1pPr>
            <a:lvl2pPr lvl="1" rtl="0">
              <a:lnSpc>
                <a:spcPct val="90000"/>
              </a:lnSpc>
              <a:spcBef>
                <a:spcPts val="0"/>
              </a:spcBef>
              <a:spcAft>
                <a:spcPts val="0"/>
              </a:spcAft>
              <a:buSzPts val="2800"/>
              <a:buNone/>
              <a:defRPr/>
            </a:lvl2pPr>
            <a:lvl3pPr lvl="2" rtl="0">
              <a:lnSpc>
                <a:spcPct val="90000"/>
              </a:lnSpc>
              <a:spcBef>
                <a:spcPts val="0"/>
              </a:spcBef>
              <a:spcAft>
                <a:spcPts val="0"/>
              </a:spcAft>
              <a:buSzPts val="2800"/>
              <a:buNone/>
              <a:defRPr/>
            </a:lvl3pPr>
            <a:lvl4pPr lvl="3" rtl="0">
              <a:lnSpc>
                <a:spcPct val="90000"/>
              </a:lnSpc>
              <a:spcBef>
                <a:spcPts val="0"/>
              </a:spcBef>
              <a:spcAft>
                <a:spcPts val="0"/>
              </a:spcAft>
              <a:buSzPts val="2800"/>
              <a:buNone/>
              <a:defRPr/>
            </a:lvl4pPr>
            <a:lvl5pPr lvl="4" rtl="0">
              <a:lnSpc>
                <a:spcPct val="90000"/>
              </a:lnSpc>
              <a:spcBef>
                <a:spcPts val="0"/>
              </a:spcBef>
              <a:spcAft>
                <a:spcPts val="0"/>
              </a:spcAft>
              <a:buSzPts val="2800"/>
              <a:buNone/>
              <a:defRPr/>
            </a:lvl5pPr>
            <a:lvl6pPr lvl="5" rtl="0">
              <a:lnSpc>
                <a:spcPct val="90000"/>
              </a:lnSpc>
              <a:spcBef>
                <a:spcPts val="0"/>
              </a:spcBef>
              <a:spcAft>
                <a:spcPts val="0"/>
              </a:spcAft>
              <a:buSzPts val="2800"/>
              <a:buNone/>
              <a:defRPr/>
            </a:lvl6pPr>
            <a:lvl7pPr lvl="6" rtl="0">
              <a:lnSpc>
                <a:spcPct val="90000"/>
              </a:lnSpc>
              <a:spcBef>
                <a:spcPts val="0"/>
              </a:spcBef>
              <a:spcAft>
                <a:spcPts val="0"/>
              </a:spcAft>
              <a:buSzPts val="2800"/>
              <a:buNone/>
              <a:defRPr/>
            </a:lvl7pPr>
            <a:lvl8pPr lvl="7" rtl="0">
              <a:lnSpc>
                <a:spcPct val="90000"/>
              </a:lnSpc>
              <a:spcBef>
                <a:spcPts val="0"/>
              </a:spcBef>
              <a:spcAft>
                <a:spcPts val="0"/>
              </a:spcAft>
              <a:buSzPts val="2800"/>
              <a:buNone/>
              <a:defRPr/>
            </a:lvl8pPr>
            <a:lvl9pPr lvl="8" rtl="0">
              <a:lnSpc>
                <a:spcPct val="90000"/>
              </a:lnSpc>
              <a:spcBef>
                <a:spcPts val="0"/>
              </a:spcBef>
              <a:spcAft>
                <a:spcPts val="0"/>
              </a:spcAft>
              <a:buSzPts val="2800"/>
              <a:buNone/>
              <a:defRPr/>
            </a:lvl9pPr>
          </a:lstStyle>
          <a:p/>
        </p:txBody>
      </p:sp>
      <p:sp>
        <p:nvSpPr>
          <p:cNvPr id="85" name="Google Shape;85;g2fd11760d98_1_75"/>
          <p:cNvSpPr txBox="1"/>
          <p:nvPr>
            <p:ph idx="1" type="subTitle"/>
          </p:nvPr>
        </p:nvSpPr>
        <p:spPr>
          <a:xfrm>
            <a:off x="401400" y="3410297"/>
            <a:ext cx="3846600" cy="952500"/>
          </a:xfrm>
          <a:prstGeom prst="rect">
            <a:avLst/>
          </a:prstGeom>
        </p:spPr>
        <p:txBody>
          <a:bodyPr anchorCtr="0" anchor="t" bIns="91425" lIns="91425" spcFirstLastPara="1" rIns="91425" wrap="square" tIns="91425">
            <a:normAutofit/>
          </a:bodyPr>
          <a:lstStyle>
            <a:lvl1pPr lvl="0" rtl="0">
              <a:spcBef>
                <a:spcPts val="0"/>
              </a:spcBef>
              <a:spcAft>
                <a:spcPts val="0"/>
              </a:spcAft>
              <a:buClr>
                <a:srgbClr val="FFFFFF"/>
              </a:buClr>
              <a:buSzPts val="900"/>
              <a:buNone/>
              <a:defRPr b="1" sz="900">
                <a:solidFill>
                  <a:srgbClr val="FFFFFF"/>
                </a:solidFill>
              </a:defRPr>
            </a:lvl1pPr>
            <a:lvl2pPr lvl="1" rtl="0">
              <a:spcBef>
                <a:spcPts val="0"/>
              </a:spcBef>
              <a:spcAft>
                <a:spcPts val="0"/>
              </a:spcAft>
              <a:buClr>
                <a:schemeClr val="accent1"/>
              </a:buClr>
              <a:buSzPts val="1400"/>
              <a:buNone/>
              <a:defRPr>
                <a:solidFill>
                  <a:schemeClr val="accent1"/>
                </a:solidFill>
              </a:defRPr>
            </a:lvl2pPr>
            <a:lvl3pPr lvl="2" rtl="0">
              <a:spcBef>
                <a:spcPts val="0"/>
              </a:spcBef>
              <a:spcAft>
                <a:spcPts val="0"/>
              </a:spcAft>
              <a:buClr>
                <a:schemeClr val="accent1"/>
              </a:buClr>
              <a:buSzPts val="1400"/>
              <a:buNone/>
              <a:defRPr>
                <a:solidFill>
                  <a:schemeClr val="accent1"/>
                </a:solidFill>
              </a:defRPr>
            </a:lvl3pPr>
            <a:lvl4pPr lvl="3" rtl="0">
              <a:spcBef>
                <a:spcPts val="0"/>
              </a:spcBef>
              <a:spcAft>
                <a:spcPts val="0"/>
              </a:spcAft>
              <a:buClr>
                <a:schemeClr val="accent1"/>
              </a:buClr>
              <a:buSzPts val="1400"/>
              <a:buNone/>
              <a:defRPr>
                <a:solidFill>
                  <a:schemeClr val="accent1"/>
                </a:solidFill>
              </a:defRPr>
            </a:lvl4pPr>
            <a:lvl5pPr lvl="4" rtl="0">
              <a:spcBef>
                <a:spcPts val="0"/>
              </a:spcBef>
              <a:spcAft>
                <a:spcPts val="0"/>
              </a:spcAft>
              <a:buClr>
                <a:schemeClr val="accent1"/>
              </a:buClr>
              <a:buSzPts val="1400"/>
              <a:buNone/>
              <a:defRPr>
                <a:solidFill>
                  <a:schemeClr val="accent1"/>
                </a:solidFill>
              </a:defRPr>
            </a:lvl5pPr>
            <a:lvl6pPr lvl="5" rtl="0">
              <a:spcBef>
                <a:spcPts val="0"/>
              </a:spcBef>
              <a:spcAft>
                <a:spcPts val="0"/>
              </a:spcAft>
              <a:buClr>
                <a:schemeClr val="accent1"/>
              </a:buClr>
              <a:buSzPts val="1400"/>
              <a:buNone/>
              <a:defRPr>
                <a:solidFill>
                  <a:schemeClr val="accent1"/>
                </a:solidFill>
              </a:defRPr>
            </a:lvl6pPr>
            <a:lvl7pPr lvl="6" rtl="0">
              <a:spcBef>
                <a:spcPts val="0"/>
              </a:spcBef>
              <a:spcAft>
                <a:spcPts val="0"/>
              </a:spcAft>
              <a:buClr>
                <a:schemeClr val="accent1"/>
              </a:buClr>
              <a:buSzPts val="1400"/>
              <a:buNone/>
              <a:defRPr>
                <a:solidFill>
                  <a:schemeClr val="accent1"/>
                </a:solidFill>
              </a:defRPr>
            </a:lvl7pPr>
            <a:lvl8pPr lvl="7" rtl="0">
              <a:spcBef>
                <a:spcPts val="0"/>
              </a:spcBef>
              <a:spcAft>
                <a:spcPts val="0"/>
              </a:spcAft>
              <a:buClr>
                <a:schemeClr val="accent1"/>
              </a:buClr>
              <a:buSzPts val="1400"/>
              <a:buNone/>
              <a:defRPr>
                <a:solidFill>
                  <a:schemeClr val="accent1"/>
                </a:solidFill>
              </a:defRPr>
            </a:lvl8pPr>
            <a:lvl9pPr lvl="8" rtl="0">
              <a:spcBef>
                <a:spcPts val="0"/>
              </a:spcBef>
              <a:spcAft>
                <a:spcPts val="0"/>
              </a:spcAft>
              <a:buClr>
                <a:schemeClr val="accent1"/>
              </a:buClr>
              <a:buSzPts val="1400"/>
              <a:buNone/>
              <a:defRPr>
                <a:solidFill>
                  <a:schemeClr val="accent1"/>
                </a:solidFill>
              </a:defRPr>
            </a:lvl9pPr>
          </a:lstStyle>
          <a:p/>
        </p:txBody>
      </p:sp>
      <p:sp>
        <p:nvSpPr>
          <p:cNvPr id="86" name="Google Shape;86;g2fd11760d98_1_75"/>
          <p:cNvSpPr txBox="1"/>
          <p:nvPr>
            <p:ph idx="2" type="subTitle"/>
          </p:nvPr>
        </p:nvSpPr>
        <p:spPr>
          <a:xfrm>
            <a:off x="6724097" y="933459"/>
            <a:ext cx="2256300" cy="539100"/>
          </a:xfrm>
          <a:prstGeom prst="rect">
            <a:avLst/>
          </a:prstGeom>
        </p:spPr>
        <p:txBody>
          <a:bodyPr anchorCtr="0" anchor="t" bIns="0" lIns="0" spcFirstLastPara="1" rIns="0" wrap="square" tIns="0">
            <a:normAutofit/>
          </a:bodyPr>
          <a:lstStyle>
            <a:lvl1pPr lvl="0" rtl="0">
              <a:spcBef>
                <a:spcPts val="0"/>
              </a:spcBef>
              <a:spcAft>
                <a:spcPts val="0"/>
              </a:spcAft>
              <a:buSzPts val="1400"/>
              <a:buNone/>
              <a:defRPr sz="800">
                <a:latin typeface="Inter Light"/>
                <a:ea typeface="Inter Light"/>
                <a:cs typeface="Inter Light"/>
                <a:sym typeface="Inter Light"/>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87" name="Google Shape;87;g2fd11760d98_1_75"/>
          <p:cNvSpPr txBox="1"/>
          <p:nvPr>
            <p:ph idx="3" type="subTitle"/>
          </p:nvPr>
        </p:nvSpPr>
        <p:spPr>
          <a:xfrm>
            <a:off x="4858894" y="1394609"/>
            <a:ext cx="1604400" cy="383100"/>
          </a:xfrm>
          <a:prstGeom prst="rect">
            <a:avLst/>
          </a:prstGeom>
        </p:spPr>
        <p:txBody>
          <a:bodyPr anchorCtr="0" anchor="t" bIns="0" lIns="0" spcFirstLastPara="1" rIns="0" wrap="square" tIns="0">
            <a:normAutofit/>
          </a:bodyPr>
          <a:lstStyle>
            <a:lvl1pPr indent="0" lvl="0" marL="0" marR="0" rtl="0" algn="l">
              <a:lnSpc>
                <a:spcPct val="120000"/>
              </a:lnSpc>
              <a:spcBef>
                <a:spcPts val="0"/>
              </a:spcBef>
              <a:spcAft>
                <a:spcPts val="0"/>
              </a:spcAft>
              <a:buClr>
                <a:srgbClr val="252629"/>
              </a:buClr>
              <a:buSzPts val="400"/>
              <a:buFont typeface="Inter"/>
              <a:buNone/>
              <a:defRPr sz="9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88" name="Google Shape;88;g2fd11760d98_1_75"/>
          <p:cNvSpPr txBox="1"/>
          <p:nvPr>
            <p:ph idx="4" type="subTitle"/>
          </p:nvPr>
        </p:nvSpPr>
        <p:spPr>
          <a:xfrm>
            <a:off x="4860366" y="933459"/>
            <a:ext cx="1604400" cy="365100"/>
          </a:xfrm>
          <a:prstGeom prst="rect">
            <a:avLst/>
          </a:prstGeom>
        </p:spPr>
        <p:txBody>
          <a:bodyPr anchorCtr="0" anchor="t" bIns="0" lIns="0" spcFirstLastPara="1" rIns="0" wrap="square" tIns="0">
            <a:normAutofit/>
          </a:bodyPr>
          <a:lstStyle>
            <a:lvl1pPr indent="0" lvl="0" marL="0" marR="0" rtl="0" algn="l">
              <a:lnSpc>
                <a:spcPct val="120000"/>
              </a:lnSpc>
              <a:spcBef>
                <a:spcPts val="0"/>
              </a:spcBef>
              <a:spcAft>
                <a:spcPts val="0"/>
              </a:spcAft>
              <a:buNone/>
              <a:defRPr sz="1100">
                <a:latin typeface="Poppins SemiBold"/>
                <a:ea typeface="Poppins SemiBold"/>
                <a:cs typeface="Poppins SemiBold"/>
                <a:sym typeface="Poppins SemiBold"/>
              </a:defRPr>
            </a:lvl1pPr>
            <a:lvl2pPr lvl="1" rtl="0">
              <a:spcBef>
                <a:spcPts val="0"/>
              </a:spcBef>
              <a:spcAft>
                <a:spcPts val="0"/>
              </a:spcAft>
              <a:buSzPts val="800"/>
              <a:buFont typeface="Poppins SemiBold"/>
              <a:buNone/>
              <a:defRPr sz="800">
                <a:latin typeface="Poppins SemiBold"/>
                <a:ea typeface="Poppins SemiBold"/>
                <a:cs typeface="Poppins SemiBold"/>
                <a:sym typeface="Poppins SemiBold"/>
              </a:defRPr>
            </a:lvl2pPr>
            <a:lvl3pPr lvl="2" rtl="0">
              <a:spcBef>
                <a:spcPts val="0"/>
              </a:spcBef>
              <a:spcAft>
                <a:spcPts val="0"/>
              </a:spcAft>
              <a:buSzPts val="800"/>
              <a:buFont typeface="Poppins SemiBold"/>
              <a:buNone/>
              <a:defRPr sz="800">
                <a:latin typeface="Poppins SemiBold"/>
                <a:ea typeface="Poppins SemiBold"/>
                <a:cs typeface="Poppins SemiBold"/>
                <a:sym typeface="Poppins SemiBold"/>
              </a:defRPr>
            </a:lvl3pPr>
            <a:lvl4pPr lvl="3" rtl="0">
              <a:spcBef>
                <a:spcPts val="0"/>
              </a:spcBef>
              <a:spcAft>
                <a:spcPts val="0"/>
              </a:spcAft>
              <a:buSzPts val="800"/>
              <a:buFont typeface="Poppins SemiBold"/>
              <a:buNone/>
              <a:defRPr sz="800">
                <a:latin typeface="Poppins SemiBold"/>
                <a:ea typeface="Poppins SemiBold"/>
                <a:cs typeface="Poppins SemiBold"/>
                <a:sym typeface="Poppins SemiBold"/>
              </a:defRPr>
            </a:lvl4pPr>
            <a:lvl5pPr lvl="4" rtl="0">
              <a:spcBef>
                <a:spcPts val="0"/>
              </a:spcBef>
              <a:spcAft>
                <a:spcPts val="0"/>
              </a:spcAft>
              <a:buSzPts val="800"/>
              <a:buFont typeface="Poppins SemiBold"/>
              <a:buNone/>
              <a:defRPr sz="800">
                <a:latin typeface="Poppins SemiBold"/>
                <a:ea typeface="Poppins SemiBold"/>
                <a:cs typeface="Poppins SemiBold"/>
                <a:sym typeface="Poppins SemiBold"/>
              </a:defRPr>
            </a:lvl5pPr>
            <a:lvl6pPr lvl="5" rtl="0">
              <a:spcBef>
                <a:spcPts val="0"/>
              </a:spcBef>
              <a:spcAft>
                <a:spcPts val="0"/>
              </a:spcAft>
              <a:buSzPts val="800"/>
              <a:buFont typeface="Poppins SemiBold"/>
              <a:buNone/>
              <a:defRPr sz="800">
                <a:latin typeface="Poppins SemiBold"/>
                <a:ea typeface="Poppins SemiBold"/>
                <a:cs typeface="Poppins SemiBold"/>
                <a:sym typeface="Poppins SemiBold"/>
              </a:defRPr>
            </a:lvl6pPr>
            <a:lvl7pPr lvl="6" rtl="0">
              <a:spcBef>
                <a:spcPts val="0"/>
              </a:spcBef>
              <a:spcAft>
                <a:spcPts val="0"/>
              </a:spcAft>
              <a:buSzPts val="800"/>
              <a:buFont typeface="Poppins SemiBold"/>
              <a:buNone/>
              <a:defRPr sz="800">
                <a:latin typeface="Poppins SemiBold"/>
                <a:ea typeface="Poppins SemiBold"/>
                <a:cs typeface="Poppins SemiBold"/>
                <a:sym typeface="Poppins SemiBold"/>
              </a:defRPr>
            </a:lvl7pPr>
            <a:lvl8pPr lvl="7" rtl="0">
              <a:spcBef>
                <a:spcPts val="0"/>
              </a:spcBef>
              <a:spcAft>
                <a:spcPts val="0"/>
              </a:spcAft>
              <a:buSzPts val="800"/>
              <a:buFont typeface="Poppins SemiBold"/>
              <a:buNone/>
              <a:defRPr sz="800">
                <a:latin typeface="Poppins SemiBold"/>
                <a:ea typeface="Poppins SemiBold"/>
                <a:cs typeface="Poppins SemiBold"/>
                <a:sym typeface="Poppins SemiBold"/>
              </a:defRPr>
            </a:lvl8pPr>
            <a:lvl9pPr lvl="8" rtl="0">
              <a:spcBef>
                <a:spcPts val="0"/>
              </a:spcBef>
              <a:spcAft>
                <a:spcPts val="0"/>
              </a:spcAft>
              <a:buSzPts val="800"/>
              <a:buFont typeface="Poppins SemiBold"/>
              <a:buNone/>
              <a:defRPr sz="800">
                <a:latin typeface="Poppins SemiBold"/>
                <a:ea typeface="Poppins SemiBold"/>
                <a:cs typeface="Poppins SemiBold"/>
                <a:sym typeface="Poppins SemiBold"/>
              </a:defRPr>
            </a:lvl9pPr>
          </a:lstStyle>
          <a:p/>
        </p:txBody>
      </p:sp>
      <p:sp>
        <p:nvSpPr>
          <p:cNvPr id="89" name="Google Shape;89;g2fd11760d98_1_75"/>
          <p:cNvSpPr txBox="1"/>
          <p:nvPr>
            <p:ph idx="5" type="subTitle"/>
          </p:nvPr>
        </p:nvSpPr>
        <p:spPr>
          <a:xfrm>
            <a:off x="6724097" y="1933078"/>
            <a:ext cx="2256300" cy="539100"/>
          </a:xfrm>
          <a:prstGeom prst="rect">
            <a:avLst/>
          </a:prstGeom>
        </p:spPr>
        <p:txBody>
          <a:bodyPr anchorCtr="0" anchor="t" bIns="0" lIns="0" spcFirstLastPara="1" rIns="0" wrap="square" tIns="0">
            <a:normAutofit/>
          </a:bodyPr>
          <a:lstStyle>
            <a:lvl1pPr lvl="0" rtl="0">
              <a:spcBef>
                <a:spcPts val="0"/>
              </a:spcBef>
              <a:spcAft>
                <a:spcPts val="0"/>
              </a:spcAft>
              <a:buSzPts val="1400"/>
              <a:buNone/>
              <a:defRPr sz="800">
                <a:latin typeface="Inter Light"/>
                <a:ea typeface="Inter Light"/>
                <a:cs typeface="Inter Light"/>
                <a:sym typeface="Inter Light"/>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90" name="Google Shape;90;g2fd11760d98_1_75"/>
          <p:cNvSpPr txBox="1"/>
          <p:nvPr>
            <p:ph idx="6" type="subTitle"/>
          </p:nvPr>
        </p:nvSpPr>
        <p:spPr>
          <a:xfrm>
            <a:off x="4858894" y="2394228"/>
            <a:ext cx="1604400" cy="383100"/>
          </a:xfrm>
          <a:prstGeom prst="rect">
            <a:avLst/>
          </a:prstGeom>
        </p:spPr>
        <p:txBody>
          <a:bodyPr anchorCtr="0" anchor="t" bIns="0" lIns="0" spcFirstLastPara="1" rIns="0" wrap="square" tIns="0">
            <a:normAutofit/>
          </a:bodyPr>
          <a:lstStyle>
            <a:lvl1pPr indent="0" lvl="0" marL="0" marR="0" rtl="0" algn="l">
              <a:lnSpc>
                <a:spcPct val="120000"/>
              </a:lnSpc>
              <a:spcBef>
                <a:spcPts val="0"/>
              </a:spcBef>
              <a:spcAft>
                <a:spcPts val="0"/>
              </a:spcAft>
              <a:buClr>
                <a:srgbClr val="252629"/>
              </a:buClr>
              <a:buSzPts val="400"/>
              <a:buFont typeface="Inter"/>
              <a:buNone/>
              <a:defRPr sz="9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91" name="Google Shape;91;g2fd11760d98_1_75"/>
          <p:cNvSpPr txBox="1"/>
          <p:nvPr>
            <p:ph idx="7" type="subTitle"/>
          </p:nvPr>
        </p:nvSpPr>
        <p:spPr>
          <a:xfrm>
            <a:off x="4860366" y="1933078"/>
            <a:ext cx="1604400" cy="365100"/>
          </a:xfrm>
          <a:prstGeom prst="rect">
            <a:avLst/>
          </a:prstGeom>
        </p:spPr>
        <p:txBody>
          <a:bodyPr anchorCtr="0" anchor="t" bIns="0" lIns="0" spcFirstLastPara="1" rIns="0" wrap="square" tIns="0">
            <a:normAutofit/>
          </a:bodyPr>
          <a:lstStyle>
            <a:lvl1pPr indent="0" lvl="0" marL="0" marR="0" rtl="0" algn="l">
              <a:lnSpc>
                <a:spcPct val="120000"/>
              </a:lnSpc>
              <a:spcBef>
                <a:spcPts val="0"/>
              </a:spcBef>
              <a:spcAft>
                <a:spcPts val="0"/>
              </a:spcAft>
              <a:buNone/>
              <a:defRPr sz="1100">
                <a:latin typeface="Poppins SemiBold"/>
                <a:ea typeface="Poppins SemiBold"/>
                <a:cs typeface="Poppins SemiBold"/>
                <a:sym typeface="Poppins SemiBold"/>
              </a:defRPr>
            </a:lvl1pPr>
            <a:lvl2pPr lvl="1" rtl="0">
              <a:spcBef>
                <a:spcPts val="0"/>
              </a:spcBef>
              <a:spcAft>
                <a:spcPts val="0"/>
              </a:spcAft>
              <a:buSzPts val="800"/>
              <a:buFont typeface="Poppins SemiBold"/>
              <a:buNone/>
              <a:defRPr sz="800">
                <a:latin typeface="Poppins SemiBold"/>
                <a:ea typeface="Poppins SemiBold"/>
                <a:cs typeface="Poppins SemiBold"/>
                <a:sym typeface="Poppins SemiBold"/>
              </a:defRPr>
            </a:lvl2pPr>
            <a:lvl3pPr lvl="2" rtl="0">
              <a:spcBef>
                <a:spcPts val="0"/>
              </a:spcBef>
              <a:spcAft>
                <a:spcPts val="0"/>
              </a:spcAft>
              <a:buSzPts val="800"/>
              <a:buFont typeface="Poppins SemiBold"/>
              <a:buNone/>
              <a:defRPr sz="800">
                <a:latin typeface="Poppins SemiBold"/>
                <a:ea typeface="Poppins SemiBold"/>
                <a:cs typeface="Poppins SemiBold"/>
                <a:sym typeface="Poppins SemiBold"/>
              </a:defRPr>
            </a:lvl3pPr>
            <a:lvl4pPr lvl="3" rtl="0">
              <a:spcBef>
                <a:spcPts val="0"/>
              </a:spcBef>
              <a:spcAft>
                <a:spcPts val="0"/>
              </a:spcAft>
              <a:buSzPts val="800"/>
              <a:buFont typeface="Poppins SemiBold"/>
              <a:buNone/>
              <a:defRPr sz="800">
                <a:latin typeface="Poppins SemiBold"/>
                <a:ea typeface="Poppins SemiBold"/>
                <a:cs typeface="Poppins SemiBold"/>
                <a:sym typeface="Poppins SemiBold"/>
              </a:defRPr>
            </a:lvl4pPr>
            <a:lvl5pPr lvl="4" rtl="0">
              <a:spcBef>
                <a:spcPts val="0"/>
              </a:spcBef>
              <a:spcAft>
                <a:spcPts val="0"/>
              </a:spcAft>
              <a:buSzPts val="800"/>
              <a:buFont typeface="Poppins SemiBold"/>
              <a:buNone/>
              <a:defRPr sz="800">
                <a:latin typeface="Poppins SemiBold"/>
                <a:ea typeface="Poppins SemiBold"/>
                <a:cs typeface="Poppins SemiBold"/>
                <a:sym typeface="Poppins SemiBold"/>
              </a:defRPr>
            </a:lvl5pPr>
            <a:lvl6pPr lvl="5" rtl="0">
              <a:spcBef>
                <a:spcPts val="0"/>
              </a:spcBef>
              <a:spcAft>
                <a:spcPts val="0"/>
              </a:spcAft>
              <a:buSzPts val="800"/>
              <a:buFont typeface="Poppins SemiBold"/>
              <a:buNone/>
              <a:defRPr sz="800">
                <a:latin typeface="Poppins SemiBold"/>
                <a:ea typeface="Poppins SemiBold"/>
                <a:cs typeface="Poppins SemiBold"/>
                <a:sym typeface="Poppins SemiBold"/>
              </a:defRPr>
            </a:lvl6pPr>
            <a:lvl7pPr lvl="6" rtl="0">
              <a:spcBef>
                <a:spcPts val="0"/>
              </a:spcBef>
              <a:spcAft>
                <a:spcPts val="0"/>
              </a:spcAft>
              <a:buSzPts val="800"/>
              <a:buFont typeface="Poppins SemiBold"/>
              <a:buNone/>
              <a:defRPr sz="800">
                <a:latin typeface="Poppins SemiBold"/>
                <a:ea typeface="Poppins SemiBold"/>
                <a:cs typeface="Poppins SemiBold"/>
                <a:sym typeface="Poppins SemiBold"/>
              </a:defRPr>
            </a:lvl7pPr>
            <a:lvl8pPr lvl="7" rtl="0">
              <a:spcBef>
                <a:spcPts val="0"/>
              </a:spcBef>
              <a:spcAft>
                <a:spcPts val="0"/>
              </a:spcAft>
              <a:buSzPts val="800"/>
              <a:buFont typeface="Poppins SemiBold"/>
              <a:buNone/>
              <a:defRPr sz="800">
                <a:latin typeface="Poppins SemiBold"/>
                <a:ea typeface="Poppins SemiBold"/>
                <a:cs typeface="Poppins SemiBold"/>
                <a:sym typeface="Poppins SemiBold"/>
              </a:defRPr>
            </a:lvl8pPr>
            <a:lvl9pPr lvl="8" rtl="0">
              <a:spcBef>
                <a:spcPts val="0"/>
              </a:spcBef>
              <a:spcAft>
                <a:spcPts val="0"/>
              </a:spcAft>
              <a:buSzPts val="800"/>
              <a:buFont typeface="Poppins SemiBold"/>
              <a:buNone/>
              <a:defRPr sz="800">
                <a:latin typeface="Poppins SemiBold"/>
                <a:ea typeface="Poppins SemiBold"/>
                <a:cs typeface="Poppins SemiBold"/>
                <a:sym typeface="Poppins SemiBold"/>
              </a:defRPr>
            </a:lvl9pPr>
          </a:lstStyle>
          <a:p/>
        </p:txBody>
      </p:sp>
      <p:sp>
        <p:nvSpPr>
          <p:cNvPr id="92" name="Google Shape;92;g2fd11760d98_1_75"/>
          <p:cNvSpPr txBox="1"/>
          <p:nvPr>
            <p:ph idx="8" type="subTitle"/>
          </p:nvPr>
        </p:nvSpPr>
        <p:spPr>
          <a:xfrm>
            <a:off x="6725569" y="3001017"/>
            <a:ext cx="2256300" cy="539100"/>
          </a:xfrm>
          <a:prstGeom prst="rect">
            <a:avLst/>
          </a:prstGeom>
        </p:spPr>
        <p:txBody>
          <a:bodyPr anchorCtr="0" anchor="t" bIns="0" lIns="0" spcFirstLastPara="1" rIns="0" wrap="square" tIns="0">
            <a:normAutofit/>
          </a:bodyPr>
          <a:lstStyle>
            <a:lvl1pPr lvl="0" rtl="0">
              <a:spcBef>
                <a:spcPts val="0"/>
              </a:spcBef>
              <a:spcAft>
                <a:spcPts val="0"/>
              </a:spcAft>
              <a:buSzPts val="1400"/>
              <a:buNone/>
              <a:defRPr sz="800">
                <a:latin typeface="Inter Light"/>
                <a:ea typeface="Inter Light"/>
                <a:cs typeface="Inter Light"/>
                <a:sym typeface="Inter Light"/>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93" name="Google Shape;93;g2fd11760d98_1_75"/>
          <p:cNvSpPr txBox="1"/>
          <p:nvPr>
            <p:ph idx="9" type="subTitle"/>
          </p:nvPr>
        </p:nvSpPr>
        <p:spPr>
          <a:xfrm>
            <a:off x="4860366" y="3462167"/>
            <a:ext cx="1604400" cy="383100"/>
          </a:xfrm>
          <a:prstGeom prst="rect">
            <a:avLst/>
          </a:prstGeom>
        </p:spPr>
        <p:txBody>
          <a:bodyPr anchorCtr="0" anchor="t" bIns="0" lIns="0" spcFirstLastPara="1" rIns="0" wrap="square" tIns="0">
            <a:normAutofit/>
          </a:bodyPr>
          <a:lstStyle>
            <a:lvl1pPr indent="0" lvl="0" marL="0" marR="0" rtl="0" algn="l">
              <a:lnSpc>
                <a:spcPct val="120000"/>
              </a:lnSpc>
              <a:spcBef>
                <a:spcPts val="0"/>
              </a:spcBef>
              <a:spcAft>
                <a:spcPts val="0"/>
              </a:spcAft>
              <a:buClr>
                <a:srgbClr val="252629"/>
              </a:buClr>
              <a:buSzPts val="400"/>
              <a:buFont typeface="Inter"/>
              <a:buNone/>
              <a:defRPr sz="9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94" name="Google Shape;94;g2fd11760d98_1_75"/>
          <p:cNvSpPr txBox="1"/>
          <p:nvPr>
            <p:ph idx="13" type="subTitle"/>
          </p:nvPr>
        </p:nvSpPr>
        <p:spPr>
          <a:xfrm>
            <a:off x="4861838" y="3001017"/>
            <a:ext cx="1604400" cy="365100"/>
          </a:xfrm>
          <a:prstGeom prst="rect">
            <a:avLst/>
          </a:prstGeom>
        </p:spPr>
        <p:txBody>
          <a:bodyPr anchorCtr="0" anchor="t" bIns="0" lIns="0" spcFirstLastPara="1" rIns="0" wrap="square" tIns="0">
            <a:normAutofit/>
          </a:bodyPr>
          <a:lstStyle>
            <a:lvl1pPr indent="0" lvl="0" marL="0" marR="0" rtl="0" algn="l">
              <a:lnSpc>
                <a:spcPct val="120000"/>
              </a:lnSpc>
              <a:spcBef>
                <a:spcPts val="0"/>
              </a:spcBef>
              <a:spcAft>
                <a:spcPts val="0"/>
              </a:spcAft>
              <a:buNone/>
              <a:defRPr sz="1100">
                <a:latin typeface="Poppins SemiBold"/>
                <a:ea typeface="Poppins SemiBold"/>
                <a:cs typeface="Poppins SemiBold"/>
                <a:sym typeface="Poppins SemiBold"/>
              </a:defRPr>
            </a:lvl1pPr>
            <a:lvl2pPr lvl="1" rtl="0">
              <a:spcBef>
                <a:spcPts val="0"/>
              </a:spcBef>
              <a:spcAft>
                <a:spcPts val="0"/>
              </a:spcAft>
              <a:buSzPts val="800"/>
              <a:buFont typeface="Poppins SemiBold"/>
              <a:buNone/>
              <a:defRPr sz="800">
                <a:latin typeface="Poppins SemiBold"/>
                <a:ea typeface="Poppins SemiBold"/>
                <a:cs typeface="Poppins SemiBold"/>
                <a:sym typeface="Poppins SemiBold"/>
              </a:defRPr>
            </a:lvl2pPr>
            <a:lvl3pPr lvl="2" rtl="0">
              <a:spcBef>
                <a:spcPts val="0"/>
              </a:spcBef>
              <a:spcAft>
                <a:spcPts val="0"/>
              </a:spcAft>
              <a:buSzPts val="800"/>
              <a:buFont typeface="Poppins SemiBold"/>
              <a:buNone/>
              <a:defRPr sz="800">
                <a:latin typeface="Poppins SemiBold"/>
                <a:ea typeface="Poppins SemiBold"/>
                <a:cs typeface="Poppins SemiBold"/>
                <a:sym typeface="Poppins SemiBold"/>
              </a:defRPr>
            </a:lvl3pPr>
            <a:lvl4pPr lvl="3" rtl="0">
              <a:spcBef>
                <a:spcPts val="0"/>
              </a:spcBef>
              <a:spcAft>
                <a:spcPts val="0"/>
              </a:spcAft>
              <a:buSzPts val="800"/>
              <a:buFont typeface="Poppins SemiBold"/>
              <a:buNone/>
              <a:defRPr sz="800">
                <a:latin typeface="Poppins SemiBold"/>
                <a:ea typeface="Poppins SemiBold"/>
                <a:cs typeface="Poppins SemiBold"/>
                <a:sym typeface="Poppins SemiBold"/>
              </a:defRPr>
            </a:lvl4pPr>
            <a:lvl5pPr lvl="4" rtl="0">
              <a:spcBef>
                <a:spcPts val="0"/>
              </a:spcBef>
              <a:spcAft>
                <a:spcPts val="0"/>
              </a:spcAft>
              <a:buSzPts val="800"/>
              <a:buFont typeface="Poppins SemiBold"/>
              <a:buNone/>
              <a:defRPr sz="800">
                <a:latin typeface="Poppins SemiBold"/>
                <a:ea typeface="Poppins SemiBold"/>
                <a:cs typeface="Poppins SemiBold"/>
                <a:sym typeface="Poppins SemiBold"/>
              </a:defRPr>
            </a:lvl5pPr>
            <a:lvl6pPr lvl="5" rtl="0">
              <a:spcBef>
                <a:spcPts val="0"/>
              </a:spcBef>
              <a:spcAft>
                <a:spcPts val="0"/>
              </a:spcAft>
              <a:buSzPts val="800"/>
              <a:buFont typeface="Poppins SemiBold"/>
              <a:buNone/>
              <a:defRPr sz="800">
                <a:latin typeface="Poppins SemiBold"/>
                <a:ea typeface="Poppins SemiBold"/>
                <a:cs typeface="Poppins SemiBold"/>
                <a:sym typeface="Poppins SemiBold"/>
              </a:defRPr>
            </a:lvl6pPr>
            <a:lvl7pPr lvl="6" rtl="0">
              <a:spcBef>
                <a:spcPts val="0"/>
              </a:spcBef>
              <a:spcAft>
                <a:spcPts val="0"/>
              </a:spcAft>
              <a:buSzPts val="800"/>
              <a:buFont typeface="Poppins SemiBold"/>
              <a:buNone/>
              <a:defRPr sz="800">
                <a:latin typeface="Poppins SemiBold"/>
                <a:ea typeface="Poppins SemiBold"/>
                <a:cs typeface="Poppins SemiBold"/>
                <a:sym typeface="Poppins SemiBold"/>
              </a:defRPr>
            </a:lvl7pPr>
            <a:lvl8pPr lvl="7" rtl="0">
              <a:spcBef>
                <a:spcPts val="0"/>
              </a:spcBef>
              <a:spcAft>
                <a:spcPts val="0"/>
              </a:spcAft>
              <a:buSzPts val="800"/>
              <a:buFont typeface="Poppins SemiBold"/>
              <a:buNone/>
              <a:defRPr sz="800">
                <a:latin typeface="Poppins SemiBold"/>
                <a:ea typeface="Poppins SemiBold"/>
                <a:cs typeface="Poppins SemiBold"/>
                <a:sym typeface="Poppins SemiBold"/>
              </a:defRPr>
            </a:lvl8pPr>
            <a:lvl9pPr lvl="8" rtl="0">
              <a:spcBef>
                <a:spcPts val="0"/>
              </a:spcBef>
              <a:spcAft>
                <a:spcPts val="0"/>
              </a:spcAft>
              <a:buSzPts val="800"/>
              <a:buFont typeface="Poppins SemiBold"/>
              <a:buNone/>
              <a:defRPr sz="800">
                <a:latin typeface="Poppins SemiBold"/>
                <a:ea typeface="Poppins SemiBold"/>
                <a:cs typeface="Poppins SemiBold"/>
                <a:sym typeface="Poppins SemiBold"/>
              </a:defRPr>
            </a:lvl9pPr>
          </a:lstStyle>
          <a:p/>
        </p:txBody>
      </p:sp>
      <p:sp>
        <p:nvSpPr>
          <p:cNvPr id="95" name="Google Shape;95;g2fd11760d98_1_75"/>
          <p:cNvSpPr txBox="1"/>
          <p:nvPr>
            <p:ph idx="14" type="subTitle"/>
          </p:nvPr>
        </p:nvSpPr>
        <p:spPr>
          <a:xfrm>
            <a:off x="6727041" y="4068956"/>
            <a:ext cx="2256300" cy="539100"/>
          </a:xfrm>
          <a:prstGeom prst="rect">
            <a:avLst/>
          </a:prstGeom>
        </p:spPr>
        <p:txBody>
          <a:bodyPr anchorCtr="0" anchor="t" bIns="0" lIns="0" spcFirstLastPara="1" rIns="0" wrap="square" tIns="0">
            <a:normAutofit/>
          </a:bodyPr>
          <a:lstStyle>
            <a:lvl1pPr lvl="0" rtl="0">
              <a:spcBef>
                <a:spcPts val="0"/>
              </a:spcBef>
              <a:spcAft>
                <a:spcPts val="0"/>
              </a:spcAft>
              <a:buSzPts val="1400"/>
              <a:buNone/>
              <a:defRPr sz="800">
                <a:latin typeface="Inter Light"/>
                <a:ea typeface="Inter Light"/>
                <a:cs typeface="Inter Light"/>
                <a:sym typeface="Inter Light"/>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96" name="Google Shape;96;g2fd11760d98_1_75"/>
          <p:cNvSpPr txBox="1"/>
          <p:nvPr>
            <p:ph idx="15" type="subTitle"/>
          </p:nvPr>
        </p:nvSpPr>
        <p:spPr>
          <a:xfrm>
            <a:off x="4861838" y="4530106"/>
            <a:ext cx="1604400" cy="383100"/>
          </a:xfrm>
          <a:prstGeom prst="rect">
            <a:avLst/>
          </a:prstGeom>
        </p:spPr>
        <p:txBody>
          <a:bodyPr anchorCtr="0" anchor="t" bIns="0" lIns="0" spcFirstLastPara="1" rIns="0" wrap="square" tIns="0">
            <a:normAutofit/>
          </a:bodyPr>
          <a:lstStyle>
            <a:lvl1pPr indent="0" lvl="0" marL="0" marR="0" rtl="0" algn="l">
              <a:lnSpc>
                <a:spcPct val="120000"/>
              </a:lnSpc>
              <a:spcBef>
                <a:spcPts val="0"/>
              </a:spcBef>
              <a:spcAft>
                <a:spcPts val="0"/>
              </a:spcAft>
              <a:buClr>
                <a:srgbClr val="252629"/>
              </a:buClr>
              <a:buSzPts val="400"/>
              <a:buFont typeface="Inter"/>
              <a:buNone/>
              <a:defRPr sz="9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97" name="Google Shape;97;g2fd11760d98_1_75"/>
          <p:cNvSpPr txBox="1"/>
          <p:nvPr>
            <p:ph idx="16" type="subTitle"/>
          </p:nvPr>
        </p:nvSpPr>
        <p:spPr>
          <a:xfrm>
            <a:off x="4863309" y="4068956"/>
            <a:ext cx="1604400" cy="365100"/>
          </a:xfrm>
          <a:prstGeom prst="rect">
            <a:avLst/>
          </a:prstGeom>
        </p:spPr>
        <p:txBody>
          <a:bodyPr anchorCtr="0" anchor="t" bIns="0" lIns="0" spcFirstLastPara="1" rIns="0" wrap="square" tIns="0">
            <a:normAutofit/>
          </a:bodyPr>
          <a:lstStyle>
            <a:lvl1pPr indent="0" lvl="0" marL="0" marR="0" rtl="0" algn="l">
              <a:lnSpc>
                <a:spcPct val="120000"/>
              </a:lnSpc>
              <a:spcBef>
                <a:spcPts val="0"/>
              </a:spcBef>
              <a:spcAft>
                <a:spcPts val="0"/>
              </a:spcAft>
              <a:buNone/>
              <a:defRPr sz="1100">
                <a:latin typeface="Poppins SemiBold"/>
                <a:ea typeface="Poppins SemiBold"/>
                <a:cs typeface="Poppins SemiBold"/>
                <a:sym typeface="Poppins SemiBold"/>
              </a:defRPr>
            </a:lvl1pPr>
            <a:lvl2pPr lvl="1" rtl="0">
              <a:spcBef>
                <a:spcPts val="0"/>
              </a:spcBef>
              <a:spcAft>
                <a:spcPts val="0"/>
              </a:spcAft>
              <a:buSzPts val="800"/>
              <a:buFont typeface="Poppins SemiBold"/>
              <a:buNone/>
              <a:defRPr sz="800">
                <a:latin typeface="Poppins SemiBold"/>
                <a:ea typeface="Poppins SemiBold"/>
                <a:cs typeface="Poppins SemiBold"/>
                <a:sym typeface="Poppins SemiBold"/>
              </a:defRPr>
            </a:lvl2pPr>
            <a:lvl3pPr lvl="2" rtl="0">
              <a:spcBef>
                <a:spcPts val="0"/>
              </a:spcBef>
              <a:spcAft>
                <a:spcPts val="0"/>
              </a:spcAft>
              <a:buSzPts val="800"/>
              <a:buFont typeface="Poppins SemiBold"/>
              <a:buNone/>
              <a:defRPr sz="800">
                <a:latin typeface="Poppins SemiBold"/>
                <a:ea typeface="Poppins SemiBold"/>
                <a:cs typeface="Poppins SemiBold"/>
                <a:sym typeface="Poppins SemiBold"/>
              </a:defRPr>
            </a:lvl3pPr>
            <a:lvl4pPr lvl="3" rtl="0">
              <a:spcBef>
                <a:spcPts val="0"/>
              </a:spcBef>
              <a:spcAft>
                <a:spcPts val="0"/>
              </a:spcAft>
              <a:buSzPts val="800"/>
              <a:buFont typeface="Poppins SemiBold"/>
              <a:buNone/>
              <a:defRPr sz="800">
                <a:latin typeface="Poppins SemiBold"/>
                <a:ea typeface="Poppins SemiBold"/>
                <a:cs typeface="Poppins SemiBold"/>
                <a:sym typeface="Poppins SemiBold"/>
              </a:defRPr>
            </a:lvl4pPr>
            <a:lvl5pPr lvl="4" rtl="0">
              <a:spcBef>
                <a:spcPts val="0"/>
              </a:spcBef>
              <a:spcAft>
                <a:spcPts val="0"/>
              </a:spcAft>
              <a:buSzPts val="800"/>
              <a:buFont typeface="Poppins SemiBold"/>
              <a:buNone/>
              <a:defRPr sz="800">
                <a:latin typeface="Poppins SemiBold"/>
                <a:ea typeface="Poppins SemiBold"/>
                <a:cs typeface="Poppins SemiBold"/>
                <a:sym typeface="Poppins SemiBold"/>
              </a:defRPr>
            </a:lvl5pPr>
            <a:lvl6pPr lvl="5" rtl="0">
              <a:spcBef>
                <a:spcPts val="0"/>
              </a:spcBef>
              <a:spcAft>
                <a:spcPts val="0"/>
              </a:spcAft>
              <a:buSzPts val="800"/>
              <a:buFont typeface="Poppins SemiBold"/>
              <a:buNone/>
              <a:defRPr sz="800">
                <a:latin typeface="Poppins SemiBold"/>
                <a:ea typeface="Poppins SemiBold"/>
                <a:cs typeface="Poppins SemiBold"/>
                <a:sym typeface="Poppins SemiBold"/>
              </a:defRPr>
            </a:lvl6pPr>
            <a:lvl7pPr lvl="6" rtl="0">
              <a:spcBef>
                <a:spcPts val="0"/>
              </a:spcBef>
              <a:spcAft>
                <a:spcPts val="0"/>
              </a:spcAft>
              <a:buSzPts val="800"/>
              <a:buFont typeface="Poppins SemiBold"/>
              <a:buNone/>
              <a:defRPr sz="800">
                <a:latin typeface="Poppins SemiBold"/>
                <a:ea typeface="Poppins SemiBold"/>
                <a:cs typeface="Poppins SemiBold"/>
                <a:sym typeface="Poppins SemiBold"/>
              </a:defRPr>
            </a:lvl7pPr>
            <a:lvl8pPr lvl="7" rtl="0">
              <a:spcBef>
                <a:spcPts val="0"/>
              </a:spcBef>
              <a:spcAft>
                <a:spcPts val="0"/>
              </a:spcAft>
              <a:buSzPts val="800"/>
              <a:buFont typeface="Poppins SemiBold"/>
              <a:buNone/>
              <a:defRPr sz="800">
                <a:latin typeface="Poppins SemiBold"/>
                <a:ea typeface="Poppins SemiBold"/>
                <a:cs typeface="Poppins SemiBold"/>
                <a:sym typeface="Poppins SemiBold"/>
              </a:defRPr>
            </a:lvl8pPr>
            <a:lvl9pPr lvl="8" rtl="0">
              <a:spcBef>
                <a:spcPts val="0"/>
              </a:spcBef>
              <a:spcAft>
                <a:spcPts val="0"/>
              </a:spcAft>
              <a:buSzPts val="800"/>
              <a:buFont typeface="Poppins SemiBold"/>
              <a:buNone/>
              <a:defRPr sz="800">
                <a:latin typeface="Poppins SemiBold"/>
                <a:ea typeface="Poppins SemiBold"/>
                <a:cs typeface="Poppins SemiBold"/>
                <a:sym typeface="Poppins SemiBold"/>
              </a:defRPr>
            </a:lvl9pPr>
          </a:lstStyle>
          <a:p/>
        </p:txBody>
      </p:sp>
    </p:spTree>
  </p:cSld>
  <p:clrMapOvr>
    <a:masterClrMapping/>
  </p:clrMapOvr>
  <p:extLst>
    <p:ext uri="{DCECCB84-F9BA-43D5-87BE-67443E8EF086}">
      <p15:sldGuideLst>
        <p15:guide id="1" pos="269">
          <p15:clr>
            <a:srgbClr val="E46962"/>
          </p15:clr>
        </p15:guide>
      </p15:sldGuideLst>
    </p:ext>
  </p:extLst>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3 - Numbered">
  <p:cSld name="CUSTOM_2_1_1">
    <p:spTree>
      <p:nvGrpSpPr>
        <p:cNvPr id="98" name="Shape 98"/>
        <p:cNvGrpSpPr/>
        <p:nvPr/>
      </p:nvGrpSpPr>
      <p:grpSpPr>
        <a:xfrm>
          <a:off x="0" y="0"/>
          <a:ext cx="0" cy="0"/>
          <a:chOff x="0" y="0"/>
          <a:chExt cx="0" cy="0"/>
        </a:xfrm>
      </p:grpSpPr>
      <p:sp>
        <p:nvSpPr>
          <p:cNvPr id="99" name="Google Shape;99;g2fd11760d98_1_93"/>
          <p:cNvSpPr/>
          <p:nvPr/>
        </p:nvSpPr>
        <p:spPr>
          <a:xfrm>
            <a:off x="-57787" y="-20250"/>
            <a:ext cx="4600500" cy="5184000"/>
          </a:xfrm>
          <a:prstGeom prst="rect">
            <a:avLst/>
          </a:prstGeom>
          <a:solidFill>
            <a:srgbClr val="252629"/>
          </a:solidFill>
          <a:ln>
            <a:noFill/>
          </a:ln>
        </p:spPr>
        <p:txBody>
          <a:bodyPr anchorCtr="0" anchor="ctr" bIns="19050" lIns="19050" spcFirstLastPara="1" rIns="19050" wrap="square" tIns="19050">
            <a:noAutofit/>
          </a:bodyPr>
          <a:lstStyle/>
          <a:p>
            <a:pPr indent="0" lvl="0" marL="0" marR="0" rtl="0" algn="l">
              <a:lnSpc>
                <a:spcPct val="120000"/>
              </a:lnSpc>
              <a:spcBef>
                <a:spcPts val="0"/>
              </a:spcBef>
              <a:spcAft>
                <a:spcPts val="0"/>
              </a:spcAft>
              <a:buClr>
                <a:srgbClr val="252629"/>
              </a:buClr>
              <a:buSzPts val="1100"/>
              <a:buFont typeface="Inter"/>
              <a:buNone/>
            </a:pPr>
            <a:r>
              <a:t/>
            </a:r>
            <a:endParaRPr b="0" i="0" sz="1100" u="none" cap="none" strike="noStrike">
              <a:solidFill>
                <a:srgbClr val="252629"/>
              </a:solidFill>
              <a:latin typeface="Inter"/>
              <a:ea typeface="Inter"/>
              <a:cs typeface="Inter"/>
              <a:sym typeface="Inter"/>
            </a:endParaRPr>
          </a:p>
        </p:txBody>
      </p:sp>
      <p:pic>
        <p:nvPicPr>
          <p:cNvPr descr="VJazOxPGl449Pc328inEPJDbmCRBaljMQUSZbkHlhEsU_i5pGi5ewgGIjEg_nwXtIxlfkpGCgrf2gSnmk_5FmWmbXCgsxm3vrBTDy9cm6fYyludI6znlxjmf2dXguXw1UZ0krzVnMKkXBMMb350alwiPEFbvbfSWx1vkxuXYvbZrHyTxAaiTkfvnIQ.png" id="100" name="Google Shape;100;g2fd11760d98_1_93"/>
          <p:cNvPicPr preferRelativeResize="0"/>
          <p:nvPr/>
        </p:nvPicPr>
        <p:blipFill rotWithShape="1">
          <a:blip r:embed="rId2">
            <a:alphaModFix/>
          </a:blip>
          <a:srcRect b="36081" l="0" r="0" t="0"/>
          <a:stretch/>
        </p:blipFill>
        <p:spPr>
          <a:xfrm>
            <a:off x="427247" y="286603"/>
            <a:ext cx="929259" cy="137160"/>
          </a:xfrm>
          <a:prstGeom prst="rect">
            <a:avLst/>
          </a:prstGeom>
          <a:noFill/>
          <a:ln>
            <a:noFill/>
          </a:ln>
        </p:spPr>
      </p:pic>
      <p:pic>
        <p:nvPicPr>
          <p:cNvPr descr="Bild" id="101" name="Google Shape;101;g2fd11760d98_1_93"/>
          <p:cNvPicPr preferRelativeResize="0"/>
          <p:nvPr/>
        </p:nvPicPr>
        <p:blipFill rotWithShape="1">
          <a:blip r:embed="rId3">
            <a:alphaModFix/>
          </a:blip>
          <a:srcRect b="0" l="0" r="0" t="0"/>
          <a:stretch/>
        </p:blipFill>
        <p:spPr>
          <a:xfrm>
            <a:off x="8070581" y="298748"/>
            <a:ext cx="589788" cy="112861"/>
          </a:xfrm>
          <a:prstGeom prst="rect">
            <a:avLst/>
          </a:prstGeom>
          <a:noFill/>
          <a:ln>
            <a:noFill/>
          </a:ln>
        </p:spPr>
      </p:pic>
      <p:sp>
        <p:nvSpPr>
          <p:cNvPr id="102" name="Google Shape;102;g2fd11760d98_1_93"/>
          <p:cNvSpPr txBox="1"/>
          <p:nvPr>
            <p:ph type="title"/>
          </p:nvPr>
        </p:nvSpPr>
        <p:spPr>
          <a:xfrm>
            <a:off x="316744" y="669338"/>
            <a:ext cx="3947100" cy="2736900"/>
          </a:xfrm>
          <a:prstGeom prst="rect">
            <a:avLst/>
          </a:prstGeom>
        </p:spPr>
        <p:txBody>
          <a:bodyPr anchorCtr="0" anchor="t" bIns="91425" lIns="91425" spcFirstLastPara="1" rIns="91425" wrap="square" tIns="91425">
            <a:normAutofit/>
          </a:bodyPr>
          <a:lstStyle>
            <a:lvl1pPr lvl="0" rtl="0">
              <a:lnSpc>
                <a:spcPct val="90000"/>
              </a:lnSpc>
              <a:spcBef>
                <a:spcPts val="0"/>
              </a:spcBef>
              <a:spcAft>
                <a:spcPts val="0"/>
              </a:spcAft>
              <a:buClr>
                <a:schemeClr val="accent4"/>
              </a:buClr>
              <a:buSzPts val="1700"/>
              <a:buNone/>
              <a:defRPr sz="5300">
                <a:solidFill>
                  <a:schemeClr val="accent4"/>
                </a:solidFill>
              </a:defRPr>
            </a:lvl1pPr>
            <a:lvl2pPr lvl="1" rtl="0">
              <a:lnSpc>
                <a:spcPct val="90000"/>
              </a:lnSpc>
              <a:spcBef>
                <a:spcPts val="0"/>
              </a:spcBef>
              <a:spcAft>
                <a:spcPts val="0"/>
              </a:spcAft>
              <a:buSzPts val="2800"/>
              <a:buNone/>
              <a:defRPr/>
            </a:lvl2pPr>
            <a:lvl3pPr lvl="2" rtl="0">
              <a:lnSpc>
                <a:spcPct val="90000"/>
              </a:lnSpc>
              <a:spcBef>
                <a:spcPts val="0"/>
              </a:spcBef>
              <a:spcAft>
                <a:spcPts val="0"/>
              </a:spcAft>
              <a:buSzPts val="2800"/>
              <a:buNone/>
              <a:defRPr/>
            </a:lvl3pPr>
            <a:lvl4pPr lvl="3" rtl="0">
              <a:lnSpc>
                <a:spcPct val="90000"/>
              </a:lnSpc>
              <a:spcBef>
                <a:spcPts val="0"/>
              </a:spcBef>
              <a:spcAft>
                <a:spcPts val="0"/>
              </a:spcAft>
              <a:buSzPts val="2800"/>
              <a:buNone/>
              <a:defRPr/>
            </a:lvl4pPr>
            <a:lvl5pPr lvl="4" rtl="0">
              <a:lnSpc>
                <a:spcPct val="90000"/>
              </a:lnSpc>
              <a:spcBef>
                <a:spcPts val="0"/>
              </a:spcBef>
              <a:spcAft>
                <a:spcPts val="0"/>
              </a:spcAft>
              <a:buSzPts val="2800"/>
              <a:buNone/>
              <a:defRPr/>
            </a:lvl5pPr>
            <a:lvl6pPr lvl="5" rtl="0">
              <a:lnSpc>
                <a:spcPct val="90000"/>
              </a:lnSpc>
              <a:spcBef>
                <a:spcPts val="0"/>
              </a:spcBef>
              <a:spcAft>
                <a:spcPts val="0"/>
              </a:spcAft>
              <a:buSzPts val="2800"/>
              <a:buNone/>
              <a:defRPr/>
            </a:lvl6pPr>
            <a:lvl7pPr lvl="6" rtl="0">
              <a:lnSpc>
                <a:spcPct val="90000"/>
              </a:lnSpc>
              <a:spcBef>
                <a:spcPts val="0"/>
              </a:spcBef>
              <a:spcAft>
                <a:spcPts val="0"/>
              </a:spcAft>
              <a:buSzPts val="2800"/>
              <a:buNone/>
              <a:defRPr/>
            </a:lvl7pPr>
            <a:lvl8pPr lvl="7" rtl="0">
              <a:lnSpc>
                <a:spcPct val="90000"/>
              </a:lnSpc>
              <a:spcBef>
                <a:spcPts val="0"/>
              </a:spcBef>
              <a:spcAft>
                <a:spcPts val="0"/>
              </a:spcAft>
              <a:buSzPts val="2800"/>
              <a:buNone/>
              <a:defRPr/>
            </a:lvl8pPr>
            <a:lvl9pPr lvl="8" rtl="0">
              <a:lnSpc>
                <a:spcPct val="90000"/>
              </a:lnSpc>
              <a:spcBef>
                <a:spcPts val="0"/>
              </a:spcBef>
              <a:spcAft>
                <a:spcPts val="0"/>
              </a:spcAft>
              <a:buSzPts val="2800"/>
              <a:buNone/>
              <a:defRPr/>
            </a:lvl9pPr>
          </a:lstStyle>
          <a:p/>
        </p:txBody>
      </p:sp>
      <p:sp>
        <p:nvSpPr>
          <p:cNvPr id="103" name="Google Shape;103;g2fd11760d98_1_93"/>
          <p:cNvSpPr txBox="1"/>
          <p:nvPr>
            <p:ph idx="1" type="subTitle"/>
          </p:nvPr>
        </p:nvSpPr>
        <p:spPr>
          <a:xfrm>
            <a:off x="5088966" y="816656"/>
            <a:ext cx="4073100" cy="708300"/>
          </a:xfrm>
          <a:prstGeom prst="rect">
            <a:avLst/>
          </a:prstGeom>
        </p:spPr>
        <p:txBody>
          <a:bodyPr anchorCtr="0" anchor="t" bIns="91425" lIns="91425" spcFirstLastPara="1" rIns="91425" wrap="square" tIns="91425">
            <a:normAutofit/>
          </a:bodyPr>
          <a:lstStyle>
            <a:lvl1pPr indent="0" lvl="0" marL="0" marR="0" rtl="0" algn="l">
              <a:lnSpc>
                <a:spcPct val="120000"/>
              </a:lnSpc>
              <a:spcBef>
                <a:spcPts val="0"/>
              </a:spcBef>
              <a:spcAft>
                <a:spcPts val="0"/>
              </a:spcAft>
              <a:buNone/>
              <a:defRPr sz="1300">
                <a:latin typeface="Inter SemiBold"/>
                <a:ea typeface="Inter SemiBold"/>
                <a:cs typeface="Inter SemiBold"/>
                <a:sym typeface="Inter SemiBold"/>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04" name="Google Shape;104;g2fd11760d98_1_93"/>
          <p:cNvSpPr txBox="1"/>
          <p:nvPr>
            <p:ph idx="2" type="body"/>
          </p:nvPr>
        </p:nvSpPr>
        <p:spPr>
          <a:xfrm>
            <a:off x="5088966" y="1132781"/>
            <a:ext cx="3900900" cy="629400"/>
          </a:xfrm>
          <a:prstGeom prst="rect">
            <a:avLst/>
          </a:prstGeom>
        </p:spPr>
        <p:txBody>
          <a:bodyPr anchorCtr="0" anchor="t" bIns="91425" lIns="91425" spcFirstLastPara="1" rIns="91425" wrap="square" tIns="91425">
            <a:normAutofit/>
          </a:bodyPr>
          <a:lstStyle>
            <a:lvl1pPr indent="-285750" lvl="0" marL="457200">
              <a:lnSpc>
                <a:spcPct val="95000"/>
              </a:lnSpc>
              <a:spcBef>
                <a:spcPts val="0"/>
              </a:spcBef>
              <a:spcAft>
                <a:spcPts val="0"/>
              </a:spcAft>
              <a:buSzPts val="900"/>
              <a:buChar char="●"/>
              <a:defRPr sz="900"/>
            </a:lvl1pPr>
            <a:lvl2pPr indent="-285750" lvl="1" marL="914400">
              <a:lnSpc>
                <a:spcPct val="95000"/>
              </a:lnSpc>
              <a:spcBef>
                <a:spcPts val="0"/>
              </a:spcBef>
              <a:spcAft>
                <a:spcPts val="0"/>
              </a:spcAft>
              <a:buSzPts val="900"/>
              <a:buChar char="○"/>
              <a:defRPr sz="900"/>
            </a:lvl2pPr>
            <a:lvl3pPr indent="-285750" lvl="2" marL="1371600">
              <a:lnSpc>
                <a:spcPct val="95000"/>
              </a:lnSpc>
              <a:spcBef>
                <a:spcPts val="0"/>
              </a:spcBef>
              <a:spcAft>
                <a:spcPts val="0"/>
              </a:spcAft>
              <a:buSzPts val="900"/>
              <a:buChar char="■"/>
              <a:defRPr sz="900"/>
            </a:lvl3pPr>
            <a:lvl4pPr indent="-285750" lvl="3" marL="1828800">
              <a:lnSpc>
                <a:spcPct val="95000"/>
              </a:lnSpc>
              <a:spcBef>
                <a:spcPts val="0"/>
              </a:spcBef>
              <a:spcAft>
                <a:spcPts val="0"/>
              </a:spcAft>
              <a:buSzPts val="900"/>
              <a:buChar char="●"/>
              <a:defRPr sz="900"/>
            </a:lvl4pPr>
            <a:lvl5pPr indent="-285750" lvl="4" marL="2286000">
              <a:lnSpc>
                <a:spcPct val="95000"/>
              </a:lnSpc>
              <a:spcBef>
                <a:spcPts val="0"/>
              </a:spcBef>
              <a:spcAft>
                <a:spcPts val="0"/>
              </a:spcAft>
              <a:buSzPts val="900"/>
              <a:buChar char="○"/>
              <a:defRPr sz="900"/>
            </a:lvl5pPr>
            <a:lvl6pPr indent="-285750" lvl="5" marL="2743200">
              <a:lnSpc>
                <a:spcPct val="95000"/>
              </a:lnSpc>
              <a:spcBef>
                <a:spcPts val="0"/>
              </a:spcBef>
              <a:spcAft>
                <a:spcPts val="0"/>
              </a:spcAft>
              <a:buSzPts val="900"/>
              <a:buChar char="■"/>
              <a:defRPr sz="900"/>
            </a:lvl6pPr>
            <a:lvl7pPr indent="-285750" lvl="6" marL="3200400">
              <a:lnSpc>
                <a:spcPct val="95000"/>
              </a:lnSpc>
              <a:spcBef>
                <a:spcPts val="0"/>
              </a:spcBef>
              <a:spcAft>
                <a:spcPts val="0"/>
              </a:spcAft>
              <a:buSzPts val="900"/>
              <a:buChar char="●"/>
              <a:defRPr sz="900"/>
            </a:lvl7pPr>
            <a:lvl8pPr indent="-285750" lvl="7" marL="3657600">
              <a:lnSpc>
                <a:spcPct val="95000"/>
              </a:lnSpc>
              <a:spcBef>
                <a:spcPts val="0"/>
              </a:spcBef>
              <a:spcAft>
                <a:spcPts val="0"/>
              </a:spcAft>
              <a:buSzPts val="900"/>
              <a:buChar char="○"/>
              <a:defRPr sz="900"/>
            </a:lvl8pPr>
            <a:lvl9pPr indent="-285750" lvl="8" marL="4114800">
              <a:lnSpc>
                <a:spcPct val="95000"/>
              </a:lnSpc>
              <a:spcBef>
                <a:spcPts val="0"/>
              </a:spcBef>
              <a:spcAft>
                <a:spcPts val="0"/>
              </a:spcAft>
              <a:buSzPts val="900"/>
              <a:buChar char="■"/>
              <a:defRPr sz="900"/>
            </a:lvl9pPr>
          </a:lstStyle>
          <a:p/>
        </p:txBody>
      </p:sp>
      <p:sp>
        <p:nvSpPr>
          <p:cNvPr id="105" name="Google Shape;105;g2fd11760d98_1_93"/>
          <p:cNvSpPr txBox="1"/>
          <p:nvPr>
            <p:ph idx="3" type="subTitle"/>
          </p:nvPr>
        </p:nvSpPr>
        <p:spPr>
          <a:xfrm>
            <a:off x="5088966" y="1748644"/>
            <a:ext cx="4073100" cy="802200"/>
          </a:xfrm>
          <a:prstGeom prst="rect">
            <a:avLst/>
          </a:prstGeom>
        </p:spPr>
        <p:txBody>
          <a:bodyPr anchorCtr="0" anchor="t" bIns="91425" lIns="91425" spcFirstLastPara="1" rIns="91425" wrap="square" tIns="91425">
            <a:normAutofit/>
          </a:bodyPr>
          <a:lstStyle>
            <a:lvl1pPr indent="0" lvl="0" marL="0" marR="0" rtl="0" algn="l">
              <a:lnSpc>
                <a:spcPct val="120000"/>
              </a:lnSpc>
              <a:spcBef>
                <a:spcPts val="0"/>
              </a:spcBef>
              <a:spcAft>
                <a:spcPts val="0"/>
              </a:spcAft>
              <a:buNone/>
              <a:defRPr sz="1300">
                <a:latin typeface="Inter SemiBold"/>
                <a:ea typeface="Inter SemiBold"/>
                <a:cs typeface="Inter SemiBold"/>
                <a:sym typeface="Inter SemiBold"/>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06" name="Google Shape;106;g2fd11760d98_1_93"/>
          <p:cNvSpPr txBox="1"/>
          <p:nvPr>
            <p:ph idx="4" type="body"/>
          </p:nvPr>
        </p:nvSpPr>
        <p:spPr>
          <a:xfrm>
            <a:off x="5088966" y="2064769"/>
            <a:ext cx="3900900" cy="708300"/>
          </a:xfrm>
          <a:prstGeom prst="rect">
            <a:avLst/>
          </a:prstGeom>
        </p:spPr>
        <p:txBody>
          <a:bodyPr anchorCtr="0" anchor="t" bIns="91425" lIns="91425" spcFirstLastPara="1" rIns="91425" wrap="square" tIns="91425">
            <a:normAutofit/>
          </a:bodyPr>
          <a:lstStyle>
            <a:lvl1pPr indent="-285750" lvl="0" marL="457200" rtl="0">
              <a:lnSpc>
                <a:spcPct val="95000"/>
              </a:lnSpc>
              <a:spcBef>
                <a:spcPts val="0"/>
              </a:spcBef>
              <a:spcAft>
                <a:spcPts val="0"/>
              </a:spcAft>
              <a:buSzPts val="900"/>
              <a:buChar char="●"/>
              <a:defRPr sz="900"/>
            </a:lvl1pPr>
            <a:lvl2pPr indent="-285750" lvl="1" marL="914400" rtl="0">
              <a:lnSpc>
                <a:spcPct val="95000"/>
              </a:lnSpc>
              <a:spcBef>
                <a:spcPts val="0"/>
              </a:spcBef>
              <a:spcAft>
                <a:spcPts val="0"/>
              </a:spcAft>
              <a:buSzPts val="900"/>
              <a:buChar char="○"/>
              <a:defRPr sz="900"/>
            </a:lvl2pPr>
            <a:lvl3pPr indent="-285750" lvl="2" marL="1371600" rtl="0">
              <a:lnSpc>
                <a:spcPct val="95000"/>
              </a:lnSpc>
              <a:spcBef>
                <a:spcPts val="0"/>
              </a:spcBef>
              <a:spcAft>
                <a:spcPts val="0"/>
              </a:spcAft>
              <a:buSzPts val="900"/>
              <a:buChar char="■"/>
              <a:defRPr sz="900"/>
            </a:lvl3pPr>
            <a:lvl4pPr indent="-285750" lvl="3" marL="1828800" rtl="0">
              <a:lnSpc>
                <a:spcPct val="95000"/>
              </a:lnSpc>
              <a:spcBef>
                <a:spcPts val="0"/>
              </a:spcBef>
              <a:spcAft>
                <a:spcPts val="0"/>
              </a:spcAft>
              <a:buSzPts val="900"/>
              <a:buChar char="●"/>
              <a:defRPr sz="900"/>
            </a:lvl4pPr>
            <a:lvl5pPr indent="-285750" lvl="4" marL="2286000" rtl="0">
              <a:lnSpc>
                <a:spcPct val="95000"/>
              </a:lnSpc>
              <a:spcBef>
                <a:spcPts val="0"/>
              </a:spcBef>
              <a:spcAft>
                <a:spcPts val="0"/>
              </a:spcAft>
              <a:buSzPts val="900"/>
              <a:buChar char="○"/>
              <a:defRPr sz="900"/>
            </a:lvl5pPr>
            <a:lvl6pPr indent="-285750" lvl="5" marL="2743200" rtl="0">
              <a:lnSpc>
                <a:spcPct val="95000"/>
              </a:lnSpc>
              <a:spcBef>
                <a:spcPts val="0"/>
              </a:spcBef>
              <a:spcAft>
                <a:spcPts val="0"/>
              </a:spcAft>
              <a:buSzPts val="900"/>
              <a:buChar char="■"/>
              <a:defRPr sz="900"/>
            </a:lvl6pPr>
            <a:lvl7pPr indent="-285750" lvl="6" marL="3200400" rtl="0">
              <a:lnSpc>
                <a:spcPct val="95000"/>
              </a:lnSpc>
              <a:spcBef>
                <a:spcPts val="0"/>
              </a:spcBef>
              <a:spcAft>
                <a:spcPts val="0"/>
              </a:spcAft>
              <a:buSzPts val="900"/>
              <a:buChar char="●"/>
              <a:defRPr sz="900"/>
            </a:lvl7pPr>
            <a:lvl8pPr indent="-285750" lvl="7" marL="3657600" rtl="0">
              <a:lnSpc>
                <a:spcPct val="95000"/>
              </a:lnSpc>
              <a:spcBef>
                <a:spcPts val="0"/>
              </a:spcBef>
              <a:spcAft>
                <a:spcPts val="0"/>
              </a:spcAft>
              <a:buSzPts val="900"/>
              <a:buChar char="○"/>
              <a:defRPr sz="900"/>
            </a:lvl8pPr>
            <a:lvl9pPr indent="-285750" lvl="8" marL="4114800" rtl="0">
              <a:lnSpc>
                <a:spcPct val="95000"/>
              </a:lnSpc>
              <a:spcBef>
                <a:spcPts val="0"/>
              </a:spcBef>
              <a:spcAft>
                <a:spcPts val="0"/>
              </a:spcAft>
              <a:buSzPts val="900"/>
              <a:buChar char="■"/>
              <a:defRPr sz="900"/>
            </a:lvl9pPr>
          </a:lstStyle>
          <a:p/>
        </p:txBody>
      </p:sp>
      <p:sp>
        <p:nvSpPr>
          <p:cNvPr id="107" name="Google Shape;107;g2fd11760d98_1_93"/>
          <p:cNvSpPr txBox="1"/>
          <p:nvPr>
            <p:ph idx="5" type="subTitle"/>
          </p:nvPr>
        </p:nvSpPr>
        <p:spPr>
          <a:xfrm>
            <a:off x="5088966" y="2688038"/>
            <a:ext cx="4073100" cy="802200"/>
          </a:xfrm>
          <a:prstGeom prst="rect">
            <a:avLst/>
          </a:prstGeom>
        </p:spPr>
        <p:txBody>
          <a:bodyPr anchorCtr="0" anchor="t" bIns="91425" lIns="91425" spcFirstLastPara="1" rIns="91425" wrap="square" tIns="91425">
            <a:normAutofit/>
          </a:bodyPr>
          <a:lstStyle>
            <a:lvl1pPr indent="0" lvl="0" marL="0" marR="0" rtl="0" algn="l">
              <a:lnSpc>
                <a:spcPct val="120000"/>
              </a:lnSpc>
              <a:spcBef>
                <a:spcPts val="0"/>
              </a:spcBef>
              <a:spcAft>
                <a:spcPts val="0"/>
              </a:spcAft>
              <a:buNone/>
              <a:defRPr sz="1300">
                <a:latin typeface="Inter SemiBold"/>
                <a:ea typeface="Inter SemiBold"/>
                <a:cs typeface="Inter SemiBold"/>
                <a:sym typeface="Inter SemiBold"/>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08" name="Google Shape;108;g2fd11760d98_1_93"/>
          <p:cNvSpPr txBox="1"/>
          <p:nvPr>
            <p:ph idx="6" type="body"/>
          </p:nvPr>
        </p:nvSpPr>
        <p:spPr>
          <a:xfrm>
            <a:off x="5088966" y="3004163"/>
            <a:ext cx="3900900" cy="708300"/>
          </a:xfrm>
          <a:prstGeom prst="rect">
            <a:avLst/>
          </a:prstGeom>
        </p:spPr>
        <p:txBody>
          <a:bodyPr anchorCtr="0" anchor="t" bIns="91425" lIns="91425" spcFirstLastPara="1" rIns="91425" wrap="square" tIns="91425">
            <a:normAutofit/>
          </a:bodyPr>
          <a:lstStyle>
            <a:lvl1pPr indent="-285750" lvl="0" marL="457200" rtl="0">
              <a:lnSpc>
                <a:spcPct val="95000"/>
              </a:lnSpc>
              <a:spcBef>
                <a:spcPts val="0"/>
              </a:spcBef>
              <a:spcAft>
                <a:spcPts val="0"/>
              </a:spcAft>
              <a:buSzPts val="900"/>
              <a:buChar char="●"/>
              <a:defRPr sz="900"/>
            </a:lvl1pPr>
            <a:lvl2pPr indent="-285750" lvl="1" marL="914400" rtl="0">
              <a:lnSpc>
                <a:spcPct val="95000"/>
              </a:lnSpc>
              <a:spcBef>
                <a:spcPts val="0"/>
              </a:spcBef>
              <a:spcAft>
                <a:spcPts val="0"/>
              </a:spcAft>
              <a:buSzPts val="900"/>
              <a:buChar char="○"/>
              <a:defRPr sz="900"/>
            </a:lvl2pPr>
            <a:lvl3pPr indent="-285750" lvl="2" marL="1371600" rtl="0">
              <a:lnSpc>
                <a:spcPct val="95000"/>
              </a:lnSpc>
              <a:spcBef>
                <a:spcPts val="0"/>
              </a:spcBef>
              <a:spcAft>
                <a:spcPts val="0"/>
              </a:spcAft>
              <a:buSzPts val="900"/>
              <a:buChar char="■"/>
              <a:defRPr sz="900"/>
            </a:lvl3pPr>
            <a:lvl4pPr indent="-285750" lvl="3" marL="1828800" rtl="0">
              <a:lnSpc>
                <a:spcPct val="95000"/>
              </a:lnSpc>
              <a:spcBef>
                <a:spcPts val="0"/>
              </a:spcBef>
              <a:spcAft>
                <a:spcPts val="0"/>
              </a:spcAft>
              <a:buSzPts val="900"/>
              <a:buChar char="●"/>
              <a:defRPr sz="900"/>
            </a:lvl4pPr>
            <a:lvl5pPr indent="-285750" lvl="4" marL="2286000" rtl="0">
              <a:lnSpc>
                <a:spcPct val="95000"/>
              </a:lnSpc>
              <a:spcBef>
                <a:spcPts val="0"/>
              </a:spcBef>
              <a:spcAft>
                <a:spcPts val="0"/>
              </a:spcAft>
              <a:buSzPts val="900"/>
              <a:buChar char="○"/>
              <a:defRPr sz="900"/>
            </a:lvl5pPr>
            <a:lvl6pPr indent="-285750" lvl="5" marL="2743200" rtl="0">
              <a:lnSpc>
                <a:spcPct val="95000"/>
              </a:lnSpc>
              <a:spcBef>
                <a:spcPts val="0"/>
              </a:spcBef>
              <a:spcAft>
                <a:spcPts val="0"/>
              </a:spcAft>
              <a:buSzPts val="900"/>
              <a:buChar char="■"/>
              <a:defRPr sz="900"/>
            </a:lvl6pPr>
            <a:lvl7pPr indent="-285750" lvl="6" marL="3200400" rtl="0">
              <a:lnSpc>
                <a:spcPct val="95000"/>
              </a:lnSpc>
              <a:spcBef>
                <a:spcPts val="0"/>
              </a:spcBef>
              <a:spcAft>
                <a:spcPts val="0"/>
              </a:spcAft>
              <a:buSzPts val="900"/>
              <a:buChar char="●"/>
              <a:defRPr sz="900"/>
            </a:lvl7pPr>
            <a:lvl8pPr indent="-285750" lvl="7" marL="3657600" rtl="0">
              <a:lnSpc>
                <a:spcPct val="95000"/>
              </a:lnSpc>
              <a:spcBef>
                <a:spcPts val="0"/>
              </a:spcBef>
              <a:spcAft>
                <a:spcPts val="0"/>
              </a:spcAft>
              <a:buSzPts val="900"/>
              <a:buChar char="○"/>
              <a:defRPr sz="900"/>
            </a:lvl8pPr>
            <a:lvl9pPr indent="-285750" lvl="8" marL="4114800" rtl="0">
              <a:lnSpc>
                <a:spcPct val="95000"/>
              </a:lnSpc>
              <a:spcBef>
                <a:spcPts val="0"/>
              </a:spcBef>
              <a:spcAft>
                <a:spcPts val="0"/>
              </a:spcAft>
              <a:buSzPts val="900"/>
              <a:buChar char="■"/>
              <a:defRPr sz="900"/>
            </a:lvl9pPr>
          </a:lstStyle>
          <a:p/>
        </p:txBody>
      </p:sp>
      <p:sp>
        <p:nvSpPr>
          <p:cNvPr id="109" name="Google Shape;109;g2fd11760d98_1_93"/>
          <p:cNvSpPr txBox="1"/>
          <p:nvPr>
            <p:ph idx="7" type="subTitle"/>
          </p:nvPr>
        </p:nvSpPr>
        <p:spPr>
          <a:xfrm>
            <a:off x="5088966" y="3605700"/>
            <a:ext cx="4073100" cy="802200"/>
          </a:xfrm>
          <a:prstGeom prst="rect">
            <a:avLst/>
          </a:prstGeom>
        </p:spPr>
        <p:txBody>
          <a:bodyPr anchorCtr="0" anchor="t" bIns="91425" lIns="91425" spcFirstLastPara="1" rIns="91425" wrap="square" tIns="91425">
            <a:normAutofit/>
          </a:bodyPr>
          <a:lstStyle>
            <a:lvl1pPr indent="0" lvl="0" marL="0" marR="0" rtl="0" algn="l">
              <a:lnSpc>
                <a:spcPct val="120000"/>
              </a:lnSpc>
              <a:spcBef>
                <a:spcPts val="0"/>
              </a:spcBef>
              <a:spcAft>
                <a:spcPts val="0"/>
              </a:spcAft>
              <a:buNone/>
              <a:defRPr sz="1300">
                <a:latin typeface="Inter SemiBold"/>
                <a:ea typeface="Inter SemiBold"/>
                <a:cs typeface="Inter SemiBold"/>
                <a:sym typeface="Inter SemiBold"/>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10" name="Google Shape;110;g2fd11760d98_1_93"/>
          <p:cNvSpPr txBox="1"/>
          <p:nvPr>
            <p:ph idx="8" type="body"/>
          </p:nvPr>
        </p:nvSpPr>
        <p:spPr>
          <a:xfrm>
            <a:off x="5088966" y="3921825"/>
            <a:ext cx="3900900" cy="708300"/>
          </a:xfrm>
          <a:prstGeom prst="rect">
            <a:avLst/>
          </a:prstGeom>
        </p:spPr>
        <p:txBody>
          <a:bodyPr anchorCtr="0" anchor="t" bIns="91425" lIns="91425" spcFirstLastPara="1" rIns="91425" wrap="square" tIns="91425">
            <a:normAutofit/>
          </a:bodyPr>
          <a:lstStyle>
            <a:lvl1pPr indent="-285750" lvl="0" marL="457200" rtl="0">
              <a:lnSpc>
                <a:spcPct val="95000"/>
              </a:lnSpc>
              <a:spcBef>
                <a:spcPts val="0"/>
              </a:spcBef>
              <a:spcAft>
                <a:spcPts val="0"/>
              </a:spcAft>
              <a:buSzPts val="900"/>
              <a:buChar char="●"/>
              <a:defRPr sz="900"/>
            </a:lvl1pPr>
            <a:lvl2pPr indent="-285750" lvl="1" marL="914400" rtl="0">
              <a:lnSpc>
                <a:spcPct val="95000"/>
              </a:lnSpc>
              <a:spcBef>
                <a:spcPts val="0"/>
              </a:spcBef>
              <a:spcAft>
                <a:spcPts val="0"/>
              </a:spcAft>
              <a:buSzPts val="900"/>
              <a:buChar char="○"/>
              <a:defRPr sz="900"/>
            </a:lvl2pPr>
            <a:lvl3pPr indent="-285750" lvl="2" marL="1371600" rtl="0">
              <a:lnSpc>
                <a:spcPct val="95000"/>
              </a:lnSpc>
              <a:spcBef>
                <a:spcPts val="0"/>
              </a:spcBef>
              <a:spcAft>
                <a:spcPts val="0"/>
              </a:spcAft>
              <a:buSzPts val="900"/>
              <a:buChar char="■"/>
              <a:defRPr sz="900"/>
            </a:lvl3pPr>
            <a:lvl4pPr indent="-285750" lvl="3" marL="1828800" rtl="0">
              <a:lnSpc>
                <a:spcPct val="95000"/>
              </a:lnSpc>
              <a:spcBef>
                <a:spcPts val="0"/>
              </a:spcBef>
              <a:spcAft>
                <a:spcPts val="0"/>
              </a:spcAft>
              <a:buSzPts val="900"/>
              <a:buChar char="●"/>
              <a:defRPr sz="900"/>
            </a:lvl4pPr>
            <a:lvl5pPr indent="-285750" lvl="4" marL="2286000" rtl="0">
              <a:lnSpc>
                <a:spcPct val="95000"/>
              </a:lnSpc>
              <a:spcBef>
                <a:spcPts val="0"/>
              </a:spcBef>
              <a:spcAft>
                <a:spcPts val="0"/>
              </a:spcAft>
              <a:buSzPts val="900"/>
              <a:buChar char="○"/>
              <a:defRPr sz="900"/>
            </a:lvl5pPr>
            <a:lvl6pPr indent="-285750" lvl="5" marL="2743200" rtl="0">
              <a:lnSpc>
                <a:spcPct val="95000"/>
              </a:lnSpc>
              <a:spcBef>
                <a:spcPts val="0"/>
              </a:spcBef>
              <a:spcAft>
                <a:spcPts val="0"/>
              </a:spcAft>
              <a:buSzPts val="900"/>
              <a:buChar char="■"/>
              <a:defRPr sz="900"/>
            </a:lvl6pPr>
            <a:lvl7pPr indent="-285750" lvl="6" marL="3200400" rtl="0">
              <a:lnSpc>
                <a:spcPct val="95000"/>
              </a:lnSpc>
              <a:spcBef>
                <a:spcPts val="0"/>
              </a:spcBef>
              <a:spcAft>
                <a:spcPts val="0"/>
              </a:spcAft>
              <a:buSzPts val="900"/>
              <a:buChar char="●"/>
              <a:defRPr sz="900"/>
            </a:lvl7pPr>
            <a:lvl8pPr indent="-285750" lvl="7" marL="3657600" rtl="0">
              <a:lnSpc>
                <a:spcPct val="95000"/>
              </a:lnSpc>
              <a:spcBef>
                <a:spcPts val="0"/>
              </a:spcBef>
              <a:spcAft>
                <a:spcPts val="0"/>
              </a:spcAft>
              <a:buSzPts val="900"/>
              <a:buChar char="○"/>
              <a:defRPr sz="900"/>
            </a:lvl8pPr>
            <a:lvl9pPr indent="-285750" lvl="8" marL="4114800" rtl="0">
              <a:lnSpc>
                <a:spcPct val="95000"/>
              </a:lnSpc>
              <a:spcBef>
                <a:spcPts val="0"/>
              </a:spcBef>
              <a:spcAft>
                <a:spcPts val="0"/>
              </a:spcAft>
              <a:buSzPts val="900"/>
              <a:buChar char="■"/>
              <a:defRPr sz="900"/>
            </a:lvl9pPr>
          </a:lstStyle>
          <a:p/>
        </p:txBody>
      </p:sp>
    </p:spTree>
  </p:cSld>
  <p:clrMapOvr>
    <a:masterClrMapping/>
  </p:clrMapOvr>
  <p:extLst>
    <p:ext uri="{DCECCB84-F9BA-43D5-87BE-67443E8EF086}">
      <p15:sldGuideLst>
        <p15:guide id="1" pos="269">
          <p15:clr>
            <a:srgbClr val="E46962"/>
          </p15:clr>
        </p15:guide>
      </p15:sldGuideLst>
    </p:ext>
  </p:extLst>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pter - Display 1 - Default Color">
  <p:cSld name="CUSTOM_5">
    <p:bg>
      <p:bgPr>
        <a:solidFill>
          <a:schemeClr val="dk1"/>
        </a:solidFill>
      </p:bgPr>
    </p:bg>
    <p:spTree>
      <p:nvGrpSpPr>
        <p:cNvPr id="111" name="Shape 111"/>
        <p:cNvGrpSpPr/>
        <p:nvPr/>
      </p:nvGrpSpPr>
      <p:grpSpPr>
        <a:xfrm>
          <a:off x="0" y="0"/>
          <a:ext cx="0" cy="0"/>
          <a:chOff x="0" y="0"/>
          <a:chExt cx="0" cy="0"/>
        </a:xfrm>
      </p:grpSpPr>
      <p:sp>
        <p:nvSpPr>
          <p:cNvPr id="112" name="Google Shape;112;g2fd11760d98_1_106"/>
          <p:cNvSpPr txBox="1"/>
          <p:nvPr>
            <p:ph type="title"/>
          </p:nvPr>
        </p:nvSpPr>
        <p:spPr>
          <a:xfrm>
            <a:off x="265275" y="1870106"/>
            <a:ext cx="8327700" cy="2786700"/>
          </a:xfrm>
          <a:prstGeom prst="rect">
            <a:avLst/>
          </a:prstGeom>
        </p:spPr>
        <p:txBody>
          <a:bodyPr anchorCtr="0" anchor="b" bIns="91425" lIns="91425" spcFirstLastPara="1" rIns="91425" wrap="square" tIns="91425">
            <a:normAutofit/>
          </a:bodyPr>
          <a:lstStyle>
            <a:lvl1pPr indent="0" lvl="0" marL="0" marR="0" rtl="0" algn="l">
              <a:lnSpc>
                <a:spcPct val="100000"/>
              </a:lnSpc>
              <a:spcBef>
                <a:spcPts val="0"/>
              </a:spcBef>
              <a:spcAft>
                <a:spcPts val="0"/>
              </a:spcAft>
              <a:buClr>
                <a:srgbClr val="FFFFFF"/>
              </a:buClr>
              <a:buSzPts val="7500"/>
              <a:buFont typeface="Poly"/>
              <a:buNone/>
              <a:defRPr sz="6800">
                <a:solidFill>
                  <a:schemeClr val="accent4"/>
                </a:solidFill>
                <a:latin typeface="Poppins SemiBold"/>
                <a:ea typeface="Poppins SemiBold"/>
                <a:cs typeface="Poppins SemiBold"/>
                <a:sym typeface="Poppins SemiBold"/>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pic>
        <p:nvPicPr>
          <p:cNvPr descr="NF_arrow-foam-horizontal.png" id="113" name="Google Shape;113;g2fd11760d98_1_106"/>
          <p:cNvPicPr preferRelativeResize="0"/>
          <p:nvPr/>
        </p:nvPicPr>
        <p:blipFill rotWithShape="1">
          <a:blip r:embed="rId2">
            <a:alphaModFix/>
          </a:blip>
          <a:srcRect b="0" l="0" r="0" t="0"/>
          <a:stretch/>
        </p:blipFill>
        <p:spPr>
          <a:xfrm>
            <a:off x="7636931" y="3650179"/>
            <a:ext cx="929259" cy="857677"/>
          </a:xfrm>
          <a:prstGeom prst="rect">
            <a:avLst/>
          </a:prstGeom>
          <a:noFill/>
          <a:ln>
            <a:noFill/>
          </a:ln>
        </p:spPr>
      </p:pic>
      <p:pic>
        <p:nvPicPr>
          <p:cNvPr descr="Spiced_Logo_Dark 1.png" id="114" name="Google Shape;114;g2fd11760d98_1_106"/>
          <p:cNvPicPr preferRelativeResize="0"/>
          <p:nvPr/>
        </p:nvPicPr>
        <p:blipFill rotWithShape="1">
          <a:blip r:embed="rId3">
            <a:alphaModFix/>
          </a:blip>
          <a:srcRect b="0" l="0" r="0" t="0"/>
          <a:stretch/>
        </p:blipFill>
        <p:spPr>
          <a:xfrm>
            <a:off x="8070584" y="297964"/>
            <a:ext cx="589787" cy="114436"/>
          </a:xfrm>
          <a:prstGeom prst="rect">
            <a:avLst/>
          </a:prstGeom>
          <a:noFill/>
          <a:ln>
            <a:noFill/>
          </a:ln>
        </p:spPr>
      </p:pic>
      <p:pic>
        <p:nvPicPr>
          <p:cNvPr descr="VJazOxPGl449Pc328inEPJDbmCRBaljMQUSZbkHlhEsU_i5pGi5ewgGIjEg_nwXtIxlfkpGCgrf2gSnmk_5FmWmbXCgsxm3vrBTDy9cm6fYyludI6znlxjmf2dXguXw1UZ0krzVnMKkXBMMb350alwiPEFbvbfSWx1vkxuXYvbZrHyTxAaiTkfvnIQ.png" id="115" name="Google Shape;115;g2fd11760d98_1_106"/>
          <p:cNvPicPr preferRelativeResize="0"/>
          <p:nvPr/>
        </p:nvPicPr>
        <p:blipFill rotWithShape="1">
          <a:blip r:embed="rId4">
            <a:alphaModFix/>
          </a:blip>
          <a:srcRect b="36081" l="0" r="0" t="0"/>
          <a:stretch/>
        </p:blipFill>
        <p:spPr>
          <a:xfrm>
            <a:off x="427247" y="286603"/>
            <a:ext cx="929259" cy="137160"/>
          </a:xfrm>
          <a:prstGeom prst="rect">
            <a:avLst/>
          </a:prstGeom>
          <a:noFill/>
          <a:ln>
            <a:noFill/>
          </a:ln>
        </p:spPr>
      </p:pic>
    </p:spTree>
  </p:cSld>
  <p:clrMapOvr>
    <a:masterClrMapping/>
  </p:clrMapOvr>
  <p:extLst>
    <p:ext uri="{DCECCB84-F9BA-43D5-87BE-67443E8EF086}">
      <p15:sldGuideLst>
        <p15:guide id="1" pos="269">
          <p15:clr>
            <a:srgbClr val="E46962"/>
          </p15:clr>
        </p15:guide>
        <p15:guide id="2" pos="5455">
          <p15:clr>
            <a:srgbClr val="E46962"/>
          </p15:clr>
        </p15:guide>
      </p15:sldGuideLst>
    </p:ext>
  </p:extLst>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pter - Display 2 - Color 2">
  <p:cSld name="CUSTOM_5_1">
    <p:bg>
      <p:bgPr>
        <a:solidFill>
          <a:schemeClr val="dk1"/>
        </a:solidFill>
      </p:bgPr>
    </p:bg>
    <p:spTree>
      <p:nvGrpSpPr>
        <p:cNvPr id="116" name="Shape 116"/>
        <p:cNvGrpSpPr/>
        <p:nvPr/>
      </p:nvGrpSpPr>
      <p:grpSpPr>
        <a:xfrm>
          <a:off x="0" y="0"/>
          <a:ext cx="0" cy="0"/>
          <a:chOff x="0" y="0"/>
          <a:chExt cx="0" cy="0"/>
        </a:xfrm>
      </p:grpSpPr>
      <p:sp>
        <p:nvSpPr>
          <p:cNvPr id="117" name="Google Shape;117;g2fd11760d98_1_111"/>
          <p:cNvSpPr/>
          <p:nvPr/>
        </p:nvSpPr>
        <p:spPr>
          <a:xfrm>
            <a:off x="0" y="749644"/>
            <a:ext cx="9144000" cy="4394100"/>
          </a:xfrm>
          <a:prstGeom prst="round1Rect">
            <a:avLst>
              <a:gd fmla="val 16667" name="adj"/>
            </a:avLst>
          </a:prstGeom>
          <a:solidFill>
            <a:srgbClr val="383838"/>
          </a:solidFill>
          <a:ln>
            <a:noFill/>
          </a:ln>
        </p:spPr>
        <p:txBody>
          <a:bodyPr anchorCtr="0" anchor="b" bIns="34275" lIns="34275" spcFirstLastPara="1" rIns="34275" wrap="square" tIns="34275">
            <a:noAutofit/>
          </a:bodyPr>
          <a:lstStyle/>
          <a:p>
            <a:pPr indent="0" lvl="0" marL="0" rtl="0" algn="ctr">
              <a:spcBef>
                <a:spcPts val="0"/>
              </a:spcBef>
              <a:spcAft>
                <a:spcPts val="0"/>
              </a:spcAft>
              <a:buNone/>
            </a:pPr>
            <a:r>
              <a:t/>
            </a:r>
            <a:endParaRPr sz="500">
              <a:solidFill>
                <a:srgbClr val="FFDEE2"/>
              </a:solidFill>
              <a:latin typeface="Inter Light"/>
              <a:ea typeface="Inter Light"/>
              <a:cs typeface="Inter Light"/>
              <a:sym typeface="Inter Light"/>
            </a:endParaRPr>
          </a:p>
        </p:txBody>
      </p:sp>
      <p:pic>
        <p:nvPicPr>
          <p:cNvPr descr="Spiced_Logo_Dark 1.png" id="118" name="Google Shape;118;g2fd11760d98_1_111"/>
          <p:cNvPicPr preferRelativeResize="0"/>
          <p:nvPr/>
        </p:nvPicPr>
        <p:blipFill rotWithShape="1">
          <a:blip r:embed="rId2">
            <a:alphaModFix/>
          </a:blip>
          <a:srcRect b="0" l="0" r="0" t="0"/>
          <a:stretch/>
        </p:blipFill>
        <p:spPr>
          <a:xfrm>
            <a:off x="8070584" y="297964"/>
            <a:ext cx="589787" cy="114436"/>
          </a:xfrm>
          <a:prstGeom prst="rect">
            <a:avLst/>
          </a:prstGeom>
          <a:noFill/>
          <a:ln>
            <a:noFill/>
          </a:ln>
        </p:spPr>
      </p:pic>
      <p:pic>
        <p:nvPicPr>
          <p:cNvPr descr="VJazOxPGl449Pc328inEPJDbmCRBaljMQUSZbkHlhEsU_i5pGi5ewgGIjEg_nwXtIxlfkpGCgrf2gSnmk_5FmWmbXCgsxm3vrBTDy9cm6fYyludI6znlxjmf2dXguXw1UZ0krzVnMKkXBMMb350alwiPEFbvbfSWx1vkxuXYvbZrHyTxAaiTkfvnIQ.png" id="119" name="Google Shape;119;g2fd11760d98_1_111"/>
          <p:cNvPicPr preferRelativeResize="0"/>
          <p:nvPr/>
        </p:nvPicPr>
        <p:blipFill rotWithShape="1">
          <a:blip r:embed="rId3">
            <a:alphaModFix/>
          </a:blip>
          <a:srcRect b="36081" l="0" r="0" t="0"/>
          <a:stretch/>
        </p:blipFill>
        <p:spPr>
          <a:xfrm>
            <a:off x="427247" y="286603"/>
            <a:ext cx="929259" cy="137160"/>
          </a:xfrm>
          <a:prstGeom prst="rect">
            <a:avLst/>
          </a:prstGeom>
          <a:noFill/>
          <a:ln>
            <a:noFill/>
          </a:ln>
        </p:spPr>
      </p:pic>
      <p:sp>
        <p:nvSpPr>
          <p:cNvPr id="120" name="Google Shape;120;g2fd11760d98_1_111"/>
          <p:cNvSpPr txBox="1"/>
          <p:nvPr>
            <p:ph type="title"/>
          </p:nvPr>
        </p:nvSpPr>
        <p:spPr>
          <a:xfrm>
            <a:off x="265275" y="1870106"/>
            <a:ext cx="8327700" cy="2786700"/>
          </a:xfrm>
          <a:prstGeom prst="rect">
            <a:avLst/>
          </a:prstGeom>
        </p:spPr>
        <p:txBody>
          <a:bodyPr anchorCtr="0" anchor="b" bIns="91425" lIns="91425" spcFirstLastPara="1" rIns="91425" wrap="square" tIns="91425">
            <a:normAutofit/>
          </a:bodyPr>
          <a:lstStyle>
            <a:lvl1pPr indent="0" lvl="0" marL="0" marR="0" rtl="0" algn="l">
              <a:lnSpc>
                <a:spcPct val="100000"/>
              </a:lnSpc>
              <a:spcBef>
                <a:spcPts val="0"/>
              </a:spcBef>
              <a:spcAft>
                <a:spcPts val="0"/>
              </a:spcAft>
              <a:buClr>
                <a:srgbClr val="FFFFFF"/>
              </a:buClr>
              <a:buSzPts val="7500"/>
              <a:buFont typeface="Poly"/>
              <a:buNone/>
              <a:defRPr sz="6800">
                <a:solidFill>
                  <a:schemeClr val="accent4"/>
                </a:solidFill>
                <a:latin typeface="Poppins SemiBold"/>
                <a:ea typeface="Poppins SemiBold"/>
                <a:cs typeface="Poppins SemiBold"/>
                <a:sym typeface="Poppins Semi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descr="NF_arrow-foam-horizontal.png" id="121" name="Google Shape;121;g2fd11760d98_1_111"/>
          <p:cNvPicPr preferRelativeResize="0"/>
          <p:nvPr/>
        </p:nvPicPr>
        <p:blipFill rotWithShape="1">
          <a:blip r:embed="rId4">
            <a:alphaModFix/>
          </a:blip>
          <a:srcRect b="0" l="0" r="0" t="0"/>
          <a:stretch/>
        </p:blipFill>
        <p:spPr>
          <a:xfrm>
            <a:off x="7636931" y="3650179"/>
            <a:ext cx="929259" cy="857677"/>
          </a:xfrm>
          <a:prstGeom prst="rect">
            <a:avLst/>
          </a:prstGeom>
          <a:noFill/>
          <a:ln>
            <a:noFill/>
          </a:ln>
        </p:spPr>
      </p:pic>
    </p:spTree>
  </p:cSld>
  <p:clrMapOvr>
    <a:masterClrMapping/>
  </p:clrMapOvr>
  <p:extLst>
    <p:ext uri="{DCECCB84-F9BA-43D5-87BE-67443E8EF086}">
      <p15:sldGuideLst>
        <p15:guide id="1" pos="269">
          <p15:clr>
            <a:srgbClr val="E46962"/>
          </p15:clr>
        </p15:guide>
        <p15:guide id="2" pos="5455">
          <p15:clr>
            <a:srgbClr val="E46962"/>
          </p15:clr>
        </p15:guide>
      </p15:sldGuideLst>
    </p:ext>
  </p:extLst>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pter - Display 2 - Color 3">
  <p:cSld name="CUSTOM_5_1_1">
    <p:bg>
      <p:bgPr>
        <a:solidFill>
          <a:srgbClr val="8236FF"/>
        </a:solidFill>
      </p:bgPr>
    </p:bg>
    <p:spTree>
      <p:nvGrpSpPr>
        <p:cNvPr id="122" name="Shape 122"/>
        <p:cNvGrpSpPr/>
        <p:nvPr/>
      </p:nvGrpSpPr>
      <p:grpSpPr>
        <a:xfrm>
          <a:off x="0" y="0"/>
          <a:ext cx="0" cy="0"/>
          <a:chOff x="0" y="0"/>
          <a:chExt cx="0" cy="0"/>
        </a:xfrm>
      </p:grpSpPr>
      <p:sp>
        <p:nvSpPr>
          <p:cNvPr id="123" name="Google Shape;123;g2fd11760d98_1_117"/>
          <p:cNvSpPr/>
          <p:nvPr/>
        </p:nvSpPr>
        <p:spPr>
          <a:xfrm>
            <a:off x="0" y="749644"/>
            <a:ext cx="9144000" cy="4394100"/>
          </a:xfrm>
          <a:prstGeom prst="round1Rect">
            <a:avLst>
              <a:gd fmla="val 16667" name="adj"/>
            </a:avLst>
          </a:prstGeom>
          <a:solidFill>
            <a:srgbClr val="3F0097"/>
          </a:solidFill>
          <a:ln>
            <a:noFill/>
          </a:ln>
        </p:spPr>
        <p:txBody>
          <a:bodyPr anchorCtr="0" anchor="ctr" bIns="34275" lIns="34275" spcFirstLastPara="1" rIns="34275" wrap="square" tIns="34275">
            <a:noAutofit/>
          </a:bodyPr>
          <a:lstStyle/>
          <a:p>
            <a:pPr indent="0" lvl="0" marL="0" rtl="0" algn="ctr">
              <a:spcBef>
                <a:spcPts val="0"/>
              </a:spcBef>
              <a:spcAft>
                <a:spcPts val="0"/>
              </a:spcAft>
              <a:buNone/>
            </a:pPr>
            <a:r>
              <a:t/>
            </a:r>
            <a:endParaRPr sz="500">
              <a:latin typeface="Inter Light"/>
              <a:ea typeface="Inter Light"/>
              <a:cs typeface="Inter Light"/>
              <a:sym typeface="Inter Light"/>
            </a:endParaRPr>
          </a:p>
        </p:txBody>
      </p:sp>
      <p:pic>
        <p:nvPicPr>
          <p:cNvPr descr="Spiced_Logo_Dark 1.png" id="124" name="Google Shape;124;g2fd11760d98_1_117"/>
          <p:cNvPicPr preferRelativeResize="0"/>
          <p:nvPr/>
        </p:nvPicPr>
        <p:blipFill rotWithShape="1">
          <a:blip r:embed="rId2">
            <a:alphaModFix/>
          </a:blip>
          <a:srcRect b="0" l="0" r="0" t="0"/>
          <a:stretch/>
        </p:blipFill>
        <p:spPr>
          <a:xfrm>
            <a:off x="8070584" y="297964"/>
            <a:ext cx="589787" cy="114436"/>
          </a:xfrm>
          <a:prstGeom prst="rect">
            <a:avLst/>
          </a:prstGeom>
          <a:noFill/>
          <a:ln>
            <a:noFill/>
          </a:ln>
        </p:spPr>
      </p:pic>
      <p:pic>
        <p:nvPicPr>
          <p:cNvPr descr="VJazOxPGl449Pc328inEPJDbmCRBaljMQUSZbkHlhEsU_i5pGi5ewgGIjEg_nwXtIxlfkpGCgrf2gSnmk_5FmWmbXCgsxm3vrBTDy9cm6fYyludI6znlxjmf2dXguXw1UZ0krzVnMKkXBMMb350alwiPEFbvbfSWx1vkxuXYvbZrHyTxAaiTkfvnIQ.png" id="125" name="Google Shape;125;g2fd11760d98_1_117"/>
          <p:cNvPicPr preferRelativeResize="0"/>
          <p:nvPr/>
        </p:nvPicPr>
        <p:blipFill rotWithShape="1">
          <a:blip r:embed="rId3">
            <a:alphaModFix/>
          </a:blip>
          <a:srcRect b="36081" l="0" r="0" t="0"/>
          <a:stretch/>
        </p:blipFill>
        <p:spPr>
          <a:xfrm>
            <a:off x="427247" y="286603"/>
            <a:ext cx="929259" cy="137160"/>
          </a:xfrm>
          <a:prstGeom prst="rect">
            <a:avLst/>
          </a:prstGeom>
          <a:noFill/>
          <a:ln>
            <a:noFill/>
          </a:ln>
        </p:spPr>
      </p:pic>
      <p:sp>
        <p:nvSpPr>
          <p:cNvPr id="126" name="Google Shape;126;g2fd11760d98_1_117"/>
          <p:cNvSpPr txBox="1"/>
          <p:nvPr>
            <p:ph type="title"/>
          </p:nvPr>
        </p:nvSpPr>
        <p:spPr>
          <a:xfrm>
            <a:off x="265275" y="1870106"/>
            <a:ext cx="8327700" cy="2786700"/>
          </a:xfrm>
          <a:prstGeom prst="rect">
            <a:avLst/>
          </a:prstGeom>
        </p:spPr>
        <p:txBody>
          <a:bodyPr anchorCtr="0" anchor="b" bIns="91425" lIns="91425" spcFirstLastPara="1" rIns="91425" wrap="square" tIns="91425">
            <a:normAutofit/>
          </a:bodyPr>
          <a:lstStyle>
            <a:lvl1pPr indent="0" lvl="0" marL="0" marR="0" rtl="0" algn="l">
              <a:lnSpc>
                <a:spcPct val="100000"/>
              </a:lnSpc>
              <a:spcBef>
                <a:spcPts val="0"/>
              </a:spcBef>
              <a:spcAft>
                <a:spcPts val="0"/>
              </a:spcAft>
              <a:buClr>
                <a:srgbClr val="FFFFFF"/>
              </a:buClr>
              <a:buSzPts val="7500"/>
              <a:buFont typeface="Poly"/>
              <a:buNone/>
              <a:defRPr sz="6800">
                <a:solidFill>
                  <a:schemeClr val="accent4"/>
                </a:solidFill>
                <a:latin typeface="Poppins SemiBold"/>
                <a:ea typeface="Poppins SemiBold"/>
                <a:cs typeface="Poppins SemiBold"/>
                <a:sym typeface="Poppins Semi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descr="NF_arrow-foam-horizontal.png" id="127" name="Google Shape;127;g2fd11760d98_1_117"/>
          <p:cNvPicPr preferRelativeResize="0"/>
          <p:nvPr/>
        </p:nvPicPr>
        <p:blipFill rotWithShape="1">
          <a:blip r:embed="rId4">
            <a:alphaModFix/>
          </a:blip>
          <a:srcRect b="0" l="0" r="0" t="0"/>
          <a:stretch/>
        </p:blipFill>
        <p:spPr>
          <a:xfrm>
            <a:off x="7636931" y="3650179"/>
            <a:ext cx="929259" cy="857677"/>
          </a:xfrm>
          <a:prstGeom prst="rect">
            <a:avLst/>
          </a:prstGeom>
          <a:noFill/>
          <a:ln>
            <a:noFill/>
          </a:ln>
        </p:spPr>
      </p:pic>
    </p:spTree>
  </p:cSld>
  <p:clrMapOvr>
    <a:masterClrMapping/>
  </p:clrMapOvr>
  <p:extLst>
    <p:ext uri="{DCECCB84-F9BA-43D5-87BE-67443E8EF086}">
      <p15:sldGuideLst>
        <p15:guide id="1" pos="269">
          <p15:clr>
            <a:srgbClr val="E46962"/>
          </p15:clr>
        </p15:guide>
        <p15:guide id="2" pos="5455">
          <p15:clr>
            <a:srgbClr val="E46962"/>
          </p15:clr>
        </p15:guide>
      </p15:sldGuideLst>
    </p:ext>
  </p:extLs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pter - Display 2 - Color 4">
  <p:cSld name="CUSTOM_5_1_1_1">
    <p:bg>
      <p:bgPr>
        <a:solidFill>
          <a:schemeClr val="accent6"/>
        </a:solidFill>
      </p:bgPr>
    </p:bg>
    <p:spTree>
      <p:nvGrpSpPr>
        <p:cNvPr id="128" name="Shape 128"/>
        <p:cNvGrpSpPr/>
        <p:nvPr/>
      </p:nvGrpSpPr>
      <p:grpSpPr>
        <a:xfrm>
          <a:off x="0" y="0"/>
          <a:ext cx="0" cy="0"/>
          <a:chOff x="0" y="0"/>
          <a:chExt cx="0" cy="0"/>
        </a:xfrm>
      </p:grpSpPr>
      <p:sp>
        <p:nvSpPr>
          <p:cNvPr id="129" name="Google Shape;129;g2fd11760d98_1_123"/>
          <p:cNvSpPr/>
          <p:nvPr/>
        </p:nvSpPr>
        <p:spPr>
          <a:xfrm>
            <a:off x="0" y="749644"/>
            <a:ext cx="9144000" cy="4394100"/>
          </a:xfrm>
          <a:prstGeom prst="round1Rect">
            <a:avLst>
              <a:gd fmla="val 16667" name="adj"/>
            </a:avLst>
          </a:prstGeom>
          <a:solidFill>
            <a:srgbClr val="FF4A11"/>
          </a:solidFill>
          <a:ln>
            <a:noFill/>
          </a:ln>
        </p:spPr>
        <p:txBody>
          <a:bodyPr anchorCtr="0" anchor="ctr" bIns="34275" lIns="34275" spcFirstLastPara="1" rIns="34275" wrap="square" tIns="34275">
            <a:noAutofit/>
          </a:bodyPr>
          <a:lstStyle/>
          <a:p>
            <a:pPr indent="0" lvl="0" marL="0" rtl="0" algn="ctr">
              <a:spcBef>
                <a:spcPts val="0"/>
              </a:spcBef>
              <a:spcAft>
                <a:spcPts val="0"/>
              </a:spcAft>
              <a:buNone/>
            </a:pPr>
            <a:r>
              <a:t/>
            </a:r>
            <a:endParaRPr sz="500">
              <a:solidFill>
                <a:schemeClr val="accent1"/>
              </a:solidFill>
              <a:latin typeface="Inter Light"/>
              <a:ea typeface="Inter Light"/>
              <a:cs typeface="Inter Light"/>
              <a:sym typeface="Inter Light"/>
            </a:endParaRPr>
          </a:p>
        </p:txBody>
      </p:sp>
      <p:pic>
        <p:nvPicPr>
          <p:cNvPr descr="Spiced_Logo_Dark 1.png" id="130" name="Google Shape;130;g2fd11760d98_1_123"/>
          <p:cNvPicPr preferRelativeResize="0"/>
          <p:nvPr/>
        </p:nvPicPr>
        <p:blipFill rotWithShape="1">
          <a:blip r:embed="rId2">
            <a:alphaModFix/>
          </a:blip>
          <a:srcRect b="0" l="0" r="0" t="0"/>
          <a:stretch/>
        </p:blipFill>
        <p:spPr>
          <a:xfrm>
            <a:off x="8070584" y="297964"/>
            <a:ext cx="589787" cy="114436"/>
          </a:xfrm>
          <a:prstGeom prst="rect">
            <a:avLst/>
          </a:prstGeom>
          <a:noFill/>
          <a:ln>
            <a:noFill/>
          </a:ln>
        </p:spPr>
      </p:pic>
      <p:pic>
        <p:nvPicPr>
          <p:cNvPr descr="VJazOxPGl449Pc328inEPJDbmCRBaljMQUSZbkHlhEsU_i5pGi5ewgGIjEg_nwXtIxlfkpGCgrf2gSnmk_5FmWmbXCgsxm3vrBTDy9cm6fYyludI6znlxjmf2dXguXw1UZ0krzVnMKkXBMMb350alwiPEFbvbfSWx1vkxuXYvbZrHyTxAaiTkfvnIQ.png" id="131" name="Google Shape;131;g2fd11760d98_1_123"/>
          <p:cNvPicPr preferRelativeResize="0"/>
          <p:nvPr/>
        </p:nvPicPr>
        <p:blipFill rotWithShape="1">
          <a:blip r:embed="rId3">
            <a:alphaModFix/>
          </a:blip>
          <a:srcRect b="36081" l="0" r="0" t="0"/>
          <a:stretch/>
        </p:blipFill>
        <p:spPr>
          <a:xfrm>
            <a:off x="427247" y="286603"/>
            <a:ext cx="929259" cy="137160"/>
          </a:xfrm>
          <a:prstGeom prst="rect">
            <a:avLst/>
          </a:prstGeom>
          <a:noFill/>
          <a:ln>
            <a:noFill/>
          </a:ln>
        </p:spPr>
      </p:pic>
      <p:sp>
        <p:nvSpPr>
          <p:cNvPr id="132" name="Google Shape;132;g2fd11760d98_1_123"/>
          <p:cNvSpPr txBox="1"/>
          <p:nvPr>
            <p:ph type="title"/>
          </p:nvPr>
        </p:nvSpPr>
        <p:spPr>
          <a:xfrm>
            <a:off x="265275" y="1870106"/>
            <a:ext cx="8327700" cy="2786700"/>
          </a:xfrm>
          <a:prstGeom prst="rect">
            <a:avLst/>
          </a:prstGeom>
        </p:spPr>
        <p:txBody>
          <a:bodyPr anchorCtr="0" anchor="b" bIns="91425" lIns="91425" spcFirstLastPara="1" rIns="91425" wrap="square" tIns="91425">
            <a:normAutofit/>
          </a:bodyPr>
          <a:lstStyle>
            <a:lvl1pPr indent="0" lvl="0" marL="0" marR="0" rtl="0" algn="l">
              <a:lnSpc>
                <a:spcPct val="100000"/>
              </a:lnSpc>
              <a:spcBef>
                <a:spcPts val="0"/>
              </a:spcBef>
              <a:spcAft>
                <a:spcPts val="0"/>
              </a:spcAft>
              <a:buClr>
                <a:srgbClr val="FFFFFF"/>
              </a:buClr>
              <a:buSzPts val="7500"/>
              <a:buFont typeface="Poly"/>
              <a:buNone/>
              <a:defRPr sz="6800">
                <a:solidFill>
                  <a:schemeClr val="accent4"/>
                </a:solidFill>
                <a:latin typeface="Poppins SemiBold"/>
                <a:ea typeface="Poppins SemiBold"/>
                <a:cs typeface="Poppins SemiBold"/>
                <a:sym typeface="Poppins Semi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descr="NF_arrow-foam-horizontal.png" id="133" name="Google Shape;133;g2fd11760d98_1_123"/>
          <p:cNvPicPr preferRelativeResize="0"/>
          <p:nvPr/>
        </p:nvPicPr>
        <p:blipFill rotWithShape="1">
          <a:blip r:embed="rId4">
            <a:alphaModFix/>
          </a:blip>
          <a:srcRect b="0" l="0" r="0" t="0"/>
          <a:stretch/>
        </p:blipFill>
        <p:spPr>
          <a:xfrm>
            <a:off x="7636931" y="3650179"/>
            <a:ext cx="929259" cy="857677"/>
          </a:xfrm>
          <a:prstGeom prst="rect">
            <a:avLst/>
          </a:prstGeom>
          <a:noFill/>
          <a:ln>
            <a:noFill/>
          </a:ln>
        </p:spPr>
      </p:pic>
    </p:spTree>
  </p:cSld>
  <p:clrMapOvr>
    <a:masterClrMapping/>
  </p:clrMapOvr>
  <p:extLst>
    <p:ext uri="{DCECCB84-F9BA-43D5-87BE-67443E8EF086}">
      <p15:sldGuideLst>
        <p15:guide id="1" pos="269">
          <p15:clr>
            <a:srgbClr val="E46962"/>
          </p15:clr>
        </p15:guide>
        <p15:guide id="2" pos="5455">
          <p15:clr>
            <a:srgbClr val="E46962"/>
          </p15:clr>
        </p15:guide>
      </p15:sldGuideLst>
    </p:ext>
  </p:extLst>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rketing Push">
  <p:cSld name="CUSTOM_6">
    <p:spTree>
      <p:nvGrpSpPr>
        <p:cNvPr id="134" name="Shape 134"/>
        <p:cNvGrpSpPr/>
        <p:nvPr/>
      </p:nvGrpSpPr>
      <p:grpSpPr>
        <a:xfrm>
          <a:off x="0" y="0"/>
          <a:ext cx="0" cy="0"/>
          <a:chOff x="0" y="0"/>
          <a:chExt cx="0" cy="0"/>
        </a:xfrm>
      </p:grpSpPr>
      <p:sp>
        <p:nvSpPr>
          <p:cNvPr id="135" name="Google Shape;135;g2fd11760d98_1_129"/>
          <p:cNvSpPr/>
          <p:nvPr/>
        </p:nvSpPr>
        <p:spPr>
          <a:xfrm>
            <a:off x="-57787" y="-20250"/>
            <a:ext cx="4600500" cy="5184000"/>
          </a:xfrm>
          <a:prstGeom prst="rect">
            <a:avLst/>
          </a:prstGeom>
          <a:solidFill>
            <a:srgbClr val="252629"/>
          </a:solidFill>
          <a:ln>
            <a:noFill/>
          </a:ln>
        </p:spPr>
        <p:txBody>
          <a:bodyPr anchorCtr="0" anchor="ctr" bIns="19050" lIns="19050" spcFirstLastPara="1" rIns="19050" wrap="square" tIns="19050">
            <a:noAutofit/>
          </a:bodyPr>
          <a:lstStyle/>
          <a:p>
            <a:pPr indent="0" lvl="0" marL="0" marR="0" rtl="0" algn="l">
              <a:lnSpc>
                <a:spcPct val="120000"/>
              </a:lnSpc>
              <a:spcBef>
                <a:spcPts val="0"/>
              </a:spcBef>
              <a:spcAft>
                <a:spcPts val="0"/>
              </a:spcAft>
              <a:buClr>
                <a:srgbClr val="252629"/>
              </a:buClr>
              <a:buSzPts val="1100"/>
              <a:buFont typeface="Inter"/>
              <a:buNone/>
            </a:pPr>
            <a:r>
              <a:t/>
            </a:r>
            <a:endParaRPr b="0" i="0" sz="1100" u="none" cap="none" strike="noStrike">
              <a:solidFill>
                <a:srgbClr val="252629"/>
              </a:solidFill>
              <a:latin typeface="Inter"/>
              <a:ea typeface="Inter"/>
              <a:cs typeface="Inter"/>
              <a:sym typeface="Inter"/>
            </a:endParaRPr>
          </a:p>
        </p:txBody>
      </p:sp>
      <p:pic>
        <p:nvPicPr>
          <p:cNvPr descr="VJazOxPGl449Pc328inEPJDbmCRBaljMQUSZbkHlhEsU_i5pGi5ewgGIjEg_nwXtIxlfkpGCgrf2gSnmk_5FmWmbXCgsxm3vrBTDy9cm6fYyludI6znlxjmf2dXguXw1UZ0krzVnMKkXBMMb350alwiPEFbvbfSWx1vkxuXYvbZrHyTxAaiTkfvnIQ.png" id="136" name="Google Shape;136;g2fd11760d98_1_129"/>
          <p:cNvPicPr preferRelativeResize="0"/>
          <p:nvPr/>
        </p:nvPicPr>
        <p:blipFill rotWithShape="1">
          <a:blip r:embed="rId2">
            <a:alphaModFix/>
          </a:blip>
          <a:srcRect b="36081" l="0" r="0" t="0"/>
          <a:stretch/>
        </p:blipFill>
        <p:spPr>
          <a:xfrm>
            <a:off x="427247" y="286603"/>
            <a:ext cx="929259" cy="137160"/>
          </a:xfrm>
          <a:prstGeom prst="rect">
            <a:avLst/>
          </a:prstGeom>
          <a:noFill/>
          <a:ln>
            <a:noFill/>
          </a:ln>
        </p:spPr>
      </p:pic>
      <p:pic>
        <p:nvPicPr>
          <p:cNvPr descr="Bild" id="137" name="Google Shape;137;g2fd11760d98_1_129"/>
          <p:cNvPicPr preferRelativeResize="0"/>
          <p:nvPr/>
        </p:nvPicPr>
        <p:blipFill rotWithShape="1">
          <a:blip r:embed="rId3">
            <a:alphaModFix/>
          </a:blip>
          <a:srcRect b="0" l="0" r="0" t="0"/>
          <a:stretch/>
        </p:blipFill>
        <p:spPr>
          <a:xfrm>
            <a:off x="8070581" y="298748"/>
            <a:ext cx="589788" cy="112861"/>
          </a:xfrm>
          <a:prstGeom prst="rect">
            <a:avLst/>
          </a:prstGeom>
          <a:noFill/>
          <a:ln>
            <a:noFill/>
          </a:ln>
        </p:spPr>
      </p:pic>
      <p:sp>
        <p:nvSpPr>
          <p:cNvPr id="138" name="Google Shape;138;g2fd11760d98_1_129"/>
          <p:cNvSpPr/>
          <p:nvPr>
            <p:ph idx="2" type="pic"/>
          </p:nvPr>
        </p:nvSpPr>
        <p:spPr>
          <a:xfrm>
            <a:off x="4929188" y="468759"/>
            <a:ext cx="1230900" cy="1200300"/>
          </a:xfrm>
          <a:prstGeom prst="rect">
            <a:avLst/>
          </a:prstGeom>
          <a:noFill/>
          <a:ln>
            <a:noFill/>
          </a:ln>
        </p:spPr>
      </p:sp>
      <p:sp>
        <p:nvSpPr>
          <p:cNvPr id="139" name="Google Shape;139;g2fd11760d98_1_129"/>
          <p:cNvSpPr txBox="1"/>
          <p:nvPr>
            <p:ph idx="1" type="subTitle"/>
          </p:nvPr>
        </p:nvSpPr>
        <p:spPr>
          <a:xfrm>
            <a:off x="4821450" y="2378494"/>
            <a:ext cx="3724800" cy="2428500"/>
          </a:xfrm>
          <a:prstGeom prst="rect">
            <a:avLst/>
          </a:prstGeom>
        </p:spPr>
        <p:txBody>
          <a:bodyPr anchorCtr="0" anchor="t" bIns="91425" lIns="91425" spcFirstLastPara="1" rIns="91425" wrap="square" tIns="91425">
            <a:normAutofit/>
          </a:bodyPr>
          <a:lstStyle>
            <a:lvl1pPr lvl="0">
              <a:spcBef>
                <a:spcPts val="0"/>
              </a:spcBef>
              <a:spcAft>
                <a:spcPts val="0"/>
              </a:spcAft>
              <a:buSzPts val="1800"/>
              <a:buNone/>
              <a:defRPr>
                <a:latin typeface="Inter Light"/>
                <a:ea typeface="Inter Light"/>
                <a:cs typeface="Inter Light"/>
                <a:sym typeface="Inter Ligh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0" name="Google Shape;140;g2fd11760d98_1_129"/>
          <p:cNvSpPr txBox="1"/>
          <p:nvPr>
            <p:ph type="title"/>
          </p:nvPr>
        </p:nvSpPr>
        <p:spPr>
          <a:xfrm>
            <a:off x="300872" y="816497"/>
            <a:ext cx="3904800" cy="4255200"/>
          </a:xfrm>
          <a:prstGeom prst="rect">
            <a:avLst/>
          </a:prstGeom>
        </p:spPr>
        <p:txBody>
          <a:bodyPr anchorCtr="0" anchor="t" bIns="91425" lIns="91425" spcFirstLastPara="1" rIns="91425" wrap="square" tIns="91425">
            <a:normAutofit/>
          </a:bodyPr>
          <a:lstStyle>
            <a:lvl1pPr lvl="0">
              <a:lnSpc>
                <a:spcPct val="85000"/>
              </a:lnSpc>
              <a:spcBef>
                <a:spcPts val="0"/>
              </a:spcBef>
              <a:spcAft>
                <a:spcPts val="0"/>
              </a:spcAft>
              <a:buClr>
                <a:schemeClr val="accent4"/>
              </a:buClr>
              <a:buSzPts val="3800"/>
              <a:buFont typeface="Poppins SemiBold"/>
              <a:buNone/>
              <a:defRPr sz="5300">
                <a:solidFill>
                  <a:schemeClr val="accent4"/>
                </a:solidFill>
                <a:latin typeface="Poppins SemiBold"/>
                <a:ea typeface="Poppins SemiBold"/>
                <a:cs typeface="Poppins SemiBold"/>
                <a:sym typeface="Poppins SemiBold"/>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Tree>
  </p:cSld>
  <p:clrMapOvr>
    <a:masterClrMapping/>
  </p:clrMapOvr>
  <p:extLst>
    <p:ext uri="{DCECCB84-F9BA-43D5-87BE-67443E8EF086}">
      <p15:sldGuideLst>
        <p15:guide id="1" pos="269">
          <p15:clr>
            <a:srgbClr val="E46962"/>
          </p15:clr>
        </p15:guide>
        <p15:guide id="2" pos="3105">
          <p15:clr>
            <a:srgbClr val="E46962"/>
          </p15:clr>
        </p15:guide>
        <p15:guide id="3" pos="5455">
          <p15:clr>
            <a:srgbClr val="E46962"/>
          </p15:clr>
        </p15:guide>
      </p15:sldGuideLst>
    </p:ext>
  </p:extLst>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rvey push">
  <p:cSld name="CUSTOM_7">
    <p:spTree>
      <p:nvGrpSpPr>
        <p:cNvPr id="141" name="Shape 141"/>
        <p:cNvGrpSpPr/>
        <p:nvPr/>
      </p:nvGrpSpPr>
      <p:grpSpPr>
        <a:xfrm>
          <a:off x="0" y="0"/>
          <a:ext cx="0" cy="0"/>
          <a:chOff x="0" y="0"/>
          <a:chExt cx="0" cy="0"/>
        </a:xfrm>
      </p:grpSpPr>
      <p:sp>
        <p:nvSpPr>
          <p:cNvPr id="142" name="Google Shape;142;g2fd11760d98_1_136"/>
          <p:cNvSpPr/>
          <p:nvPr/>
        </p:nvSpPr>
        <p:spPr>
          <a:xfrm>
            <a:off x="4581814" y="-20281"/>
            <a:ext cx="4570800" cy="5184000"/>
          </a:xfrm>
          <a:prstGeom prst="rect">
            <a:avLst/>
          </a:prstGeom>
          <a:solidFill>
            <a:srgbClr val="252629"/>
          </a:solidFill>
          <a:ln>
            <a:noFill/>
          </a:ln>
        </p:spPr>
        <p:txBody>
          <a:bodyPr anchorCtr="0" anchor="ctr" bIns="19050" lIns="19050" spcFirstLastPara="1" rIns="19050" wrap="square" tIns="19050">
            <a:noAutofit/>
          </a:bodyPr>
          <a:lstStyle/>
          <a:p>
            <a:pPr indent="0" lvl="0" marL="0" marR="0" rtl="0" algn="l">
              <a:lnSpc>
                <a:spcPct val="120000"/>
              </a:lnSpc>
              <a:spcBef>
                <a:spcPts val="0"/>
              </a:spcBef>
              <a:spcAft>
                <a:spcPts val="0"/>
              </a:spcAft>
              <a:buClr>
                <a:srgbClr val="252629"/>
              </a:buClr>
              <a:buSzPts val="1100"/>
              <a:buFont typeface="Inter"/>
              <a:buNone/>
            </a:pPr>
            <a:r>
              <a:t/>
            </a:r>
            <a:endParaRPr b="0" i="0" sz="1100" u="none" cap="none" strike="noStrike">
              <a:solidFill>
                <a:srgbClr val="252629"/>
              </a:solidFill>
              <a:latin typeface="Inter"/>
              <a:ea typeface="Inter"/>
              <a:cs typeface="Inter"/>
              <a:sym typeface="Inter"/>
            </a:endParaRPr>
          </a:p>
        </p:txBody>
      </p:sp>
      <p:pic>
        <p:nvPicPr>
          <p:cNvPr descr="NF_Logo_granite.png" id="143" name="Google Shape;143;g2fd11760d98_1_136"/>
          <p:cNvPicPr preferRelativeResize="0"/>
          <p:nvPr/>
        </p:nvPicPr>
        <p:blipFill rotWithShape="1">
          <a:blip r:embed="rId2">
            <a:alphaModFix/>
          </a:blip>
          <a:srcRect b="39313" l="0" r="0" t="0"/>
          <a:stretch/>
        </p:blipFill>
        <p:spPr>
          <a:xfrm>
            <a:off x="427247" y="287391"/>
            <a:ext cx="929259" cy="135586"/>
          </a:xfrm>
          <a:prstGeom prst="rect">
            <a:avLst/>
          </a:prstGeom>
          <a:noFill/>
          <a:ln>
            <a:noFill/>
          </a:ln>
        </p:spPr>
      </p:pic>
      <p:pic>
        <p:nvPicPr>
          <p:cNvPr descr="Spiced_Logo_Dark 1.png" id="144" name="Google Shape;144;g2fd11760d98_1_136"/>
          <p:cNvPicPr preferRelativeResize="0"/>
          <p:nvPr/>
        </p:nvPicPr>
        <p:blipFill rotWithShape="1">
          <a:blip r:embed="rId3">
            <a:alphaModFix/>
          </a:blip>
          <a:srcRect b="0" l="0" r="0" t="0"/>
          <a:stretch/>
        </p:blipFill>
        <p:spPr>
          <a:xfrm>
            <a:off x="8070584" y="297964"/>
            <a:ext cx="589787" cy="114436"/>
          </a:xfrm>
          <a:prstGeom prst="rect">
            <a:avLst/>
          </a:prstGeom>
          <a:noFill/>
          <a:ln>
            <a:noFill/>
          </a:ln>
        </p:spPr>
      </p:pic>
      <p:sp>
        <p:nvSpPr>
          <p:cNvPr id="145" name="Google Shape;145;g2fd11760d98_1_136"/>
          <p:cNvSpPr txBox="1"/>
          <p:nvPr>
            <p:ph type="title"/>
          </p:nvPr>
        </p:nvSpPr>
        <p:spPr>
          <a:xfrm>
            <a:off x="4827900" y="852478"/>
            <a:ext cx="4133700" cy="1745700"/>
          </a:xfrm>
          <a:prstGeom prst="rect">
            <a:avLst/>
          </a:prstGeom>
        </p:spPr>
        <p:txBody>
          <a:bodyPr anchorCtr="0" anchor="t" bIns="91425" lIns="91425" spcFirstLastPara="1" rIns="91425" wrap="square" tIns="91425">
            <a:normAutofit/>
          </a:bodyPr>
          <a:lstStyle>
            <a:lvl1pPr indent="0" lvl="0" marL="0" marR="0" rtl="0" algn="l">
              <a:lnSpc>
                <a:spcPct val="100000"/>
              </a:lnSpc>
              <a:spcBef>
                <a:spcPts val="0"/>
              </a:spcBef>
              <a:spcAft>
                <a:spcPts val="0"/>
              </a:spcAft>
              <a:buClr>
                <a:srgbClr val="FFFFFF"/>
              </a:buClr>
              <a:buSzPts val="2800"/>
              <a:buFont typeface="Poly"/>
              <a:buNone/>
              <a:defRPr sz="3800">
                <a:solidFill>
                  <a:schemeClr val="accent4"/>
                </a:solidFill>
                <a:latin typeface="Poppins SemiBold"/>
                <a:ea typeface="Poppins SemiBold"/>
                <a:cs typeface="Poppins SemiBold"/>
                <a:sym typeface="Poppins SemiBold"/>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46" name="Google Shape;146;g2fd11760d98_1_136"/>
          <p:cNvSpPr/>
          <p:nvPr>
            <p:ph idx="2" type="pic"/>
          </p:nvPr>
        </p:nvSpPr>
        <p:spPr>
          <a:xfrm>
            <a:off x="2980678" y="669291"/>
            <a:ext cx="1230900" cy="1200300"/>
          </a:xfrm>
          <a:prstGeom prst="rect">
            <a:avLst/>
          </a:prstGeom>
          <a:noFill/>
          <a:ln>
            <a:noFill/>
          </a:ln>
        </p:spPr>
      </p:sp>
      <p:sp>
        <p:nvSpPr>
          <p:cNvPr id="147" name="Google Shape;147;g2fd11760d98_1_136"/>
          <p:cNvSpPr txBox="1"/>
          <p:nvPr>
            <p:ph idx="1" type="subTitle"/>
          </p:nvPr>
        </p:nvSpPr>
        <p:spPr>
          <a:xfrm>
            <a:off x="336694" y="669291"/>
            <a:ext cx="3610500" cy="2314800"/>
          </a:xfrm>
          <a:prstGeom prst="rect">
            <a:avLst/>
          </a:prstGeom>
        </p:spPr>
        <p:txBody>
          <a:bodyPr anchorCtr="0" anchor="t" bIns="0" lIns="0" spcFirstLastPara="1" rIns="0" wrap="square" tIns="0">
            <a:normAutofit/>
          </a:bodyPr>
          <a:lstStyle>
            <a:lvl1pPr lvl="0" rtl="0">
              <a:spcBef>
                <a:spcPts val="0"/>
              </a:spcBef>
              <a:spcAft>
                <a:spcPts val="0"/>
              </a:spcAft>
              <a:buSzPts val="1100"/>
              <a:buNone/>
              <a:defRPr sz="1100">
                <a:latin typeface="Inter Light"/>
                <a:ea typeface="Inter Light"/>
                <a:cs typeface="Inter Light"/>
                <a:sym typeface="Inter Light"/>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48" name="Google Shape;148;g2fd11760d98_1_136"/>
          <p:cNvSpPr txBox="1"/>
          <p:nvPr>
            <p:ph idx="3" type="subTitle"/>
          </p:nvPr>
        </p:nvSpPr>
        <p:spPr>
          <a:xfrm>
            <a:off x="4858172" y="2894559"/>
            <a:ext cx="3846600" cy="9525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accent4"/>
              </a:buClr>
              <a:buSzPts val="1300"/>
              <a:buNone/>
              <a:defRPr b="1" sz="1300">
                <a:solidFill>
                  <a:schemeClr val="accent4"/>
                </a:solidFill>
              </a:defRPr>
            </a:lvl1pPr>
            <a:lvl2pPr lvl="1" rtl="0">
              <a:spcBef>
                <a:spcPts val="0"/>
              </a:spcBef>
              <a:spcAft>
                <a:spcPts val="0"/>
              </a:spcAft>
              <a:buClr>
                <a:schemeClr val="accent1"/>
              </a:buClr>
              <a:buSzPts val="1300"/>
              <a:buNone/>
              <a:defRPr sz="1300">
                <a:solidFill>
                  <a:schemeClr val="accent1"/>
                </a:solidFill>
              </a:defRPr>
            </a:lvl2pPr>
            <a:lvl3pPr lvl="2" rtl="0">
              <a:spcBef>
                <a:spcPts val="0"/>
              </a:spcBef>
              <a:spcAft>
                <a:spcPts val="0"/>
              </a:spcAft>
              <a:buClr>
                <a:schemeClr val="accent1"/>
              </a:buClr>
              <a:buSzPts val="1300"/>
              <a:buNone/>
              <a:defRPr sz="1300">
                <a:solidFill>
                  <a:schemeClr val="accent1"/>
                </a:solidFill>
              </a:defRPr>
            </a:lvl3pPr>
            <a:lvl4pPr lvl="3" rtl="0">
              <a:spcBef>
                <a:spcPts val="0"/>
              </a:spcBef>
              <a:spcAft>
                <a:spcPts val="0"/>
              </a:spcAft>
              <a:buClr>
                <a:schemeClr val="accent1"/>
              </a:buClr>
              <a:buSzPts val="1300"/>
              <a:buNone/>
              <a:defRPr sz="1300">
                <a:solidFill>
                  <a:schemeClr val="accent1"/>
                </a:solidFill>
              </a:defRPr>
            </a:lvl4pPr>
            <a:lvl5pPr lvl="4" rtl="0">
              <a:spcBef>
                <a:spcPts val="0"/>
              </a:spcBef>
              <a:spcAft>
                <a:spcPts val="0"/>
              </a:spcAft>
              <a:buClr>
                <a:schemeClr val="accent1"/>
              </a:buClr>
              <a:buSzPts val="1300"/>
              <a:buNone/>
              <a:defRPr sz="1300">
                <a:solidFill>
                  <a:schemeClr val="accent1"/>
                </a:solidFill>
              </a:defRPr>
            </a:lvl5pPr>
            <a:lvl6pPr lvl="5" rtl="0">
              <a:spcBef>
                <a:spcPts val="0"/>
              </a:spcBef>
              <a:spcAft>
                <a:spcPts val="0"/>
              </a:spcAft>
              <a:buClr>
                <a:schemeClr val="accent1"/>
              </a:buClr>
              <a:buSzPts val="1300"/>
              <a:buNone/>
              <a:defRPr sz="1300">
                <a:solidFill>
                  <a:schemeClr val="accent1"/>
                </a:solidFill>
              </a:defRPr>
            </a:lvl6pPr>
            <a:lvl7pPr lvl="6" rtl="0">
              <a:spcBef>
                <a:spcPts val="0"/>
              </a:spcBef>
              <a:spcAft>
                <a:spcPts val="0"/>
              </a:spcAft>
              <a:buClr>
                <a:schemeClr val="accent1"/>
              </a:buClr>
              <a:buSzPts val="1300"/>
              <a:buNone/>
              <a:defRPr sz="1300">
                <a:solidFill>
                  <a:schemeClr val="accent1"/>
                </a:solidFill>
              </a:defRPr>
            </a:lvl7pPr>
            <a:lvl8pPr lvl="7" rtl="0">
              <a:spcBef>
                <a:spcPts val="0"/>
              </a:spcBef>
              <a:spcAft>
                <a:spcPts val="0"/>
              </a:spcAft>
              <a:buClr>
                <a:schemeClr val="accent1"/>
              </a:buClr>
              <a:buSzPts val="1300"/>
              <a:buNone/>
              <a:defRPr sz="1300">
                <a:solidFill>
                  <a:schemeClr val="accent1"/>
                </a:solidFill>
              </a:defRPr>
            </a:lvl8pPr>
            <a:lvl9pPr lvl="8" rtl="0">
              <a:spcBef>
                <a:spcPts val="0"/>
              </a:spcBef>
              <a:spcAft>
                <a:spcPts val="0"/>
              </a:spcAft>
              <a:buClr>
                <a:schemeClr val="accent1"/>
              </a:buClr>
              <a:buSzPts val="1300"/>
              <a:buNone/>
              <a:defRPr sz="1300">
                <a:solidFill>
                  <a:schemeClr val="accent1"/>
                </a:solidFill>
              </a:defRPr>
            </a:lvl9pPr>
          </a:lstStyle>
          <a:p/>
        </p:txBody>
      </p:sp>
    </p:spTree>
  </p:cSld>
  <p:clrMapOvr>
    <a:masterClrMapping/>
  </p:clrMapOvr>
  <p:extLst>
    <p:ext uri="{DCECCB84-F9BA-43D5-87BE-67443E8EF086}">
      <p15:sldGuideLst>
        <p15:guide id="1" pos="269">
          <p15:clr>
            <a:srgbClr val="E46962"/>
          </p15:clr>
        </p15:guide>
        <p15:guide id="2" pos="5455">
          <p15:clr>
            <a:srgbClr val="E46962"/>
          </p15:clr>
        </p15:guide>
        <p15:guide id="3" pos="3105">
          <p15:clr>
            <a:srgbClr val="E46962"/>
          </p15:clr>
        </p15:guide>
      </p15:sldGuideLst>
    </p:ext>
  </p:extLs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splitted image fixed">
  <p:cSld name="TITLE_1_1_1_1">
    <p:bg>
      <p:bgPr>
        <a:solidFill>
          <a:srgbClr val="E4E8F0"/>
        </a:solidFill>
      </p:bgPr>
    </p:bg>
    <p:spTree>
      <p:nvGrpSpPr>
        <p:cNvPr id="14" name="Shape 14"/>
        <p:cNvGrpSpPr/>
        <p:nvPr/>
      </p:nvGrpSpPr>
      <p:grpSpPr>
        <a:xfrm>
          <a:off x="0" y="0"/>
          <a:ext cx="0" cy="0"/>
          <a:chOff x="0" y="0"/>
          <a:chExt cx="0" cy="0"/>
        </a:xfrm>
      </p:grpSpPr>
      <p:pic>
        <p:nvPicPr>
          <p:cNvPr id="15" name="Google Shape;15;g2fd11760d98_1_9"/>
          <p:cNvPicPr preferRelativeResize="0"/>
          <p:nvPr/>
        </p:nvPicPr>
        <p:blipFill rotWithShape="1">
          <a:blip r:embed="rId2">
            <a:alphaModFix/>
          </a:blip>
          <a:srcRect b="16819" l="6428" r="0" t="13068"/>
          <a:stretch/>
        </p:blipFill>
        <p:spPr>
          <a:xfrm>
            <a:off x="4542741" y="0"/>
            <a:ext cx="4601400" cy="5143500"/>
          </a:xfrm>
          <a:prstGeom prst="roundRect">
            <a:avLst>
              <a:gd fmla="val 0" name="adj"/>
            </a:avLst>
          </a:prstGeom>
          <a:noFill/>
          <a:ln>
            <a:noFill/>
          </a:ln>
        </p:spPr>
      </p:pic>
      <p:pic>
        <p:nvPicPr>
          <p:cNvPr id="16" name="Google Shape;16;g2fd11760d98_1_9"/>
          <p:cNvPicPr preferRelativeResize="0"/>
          <p:nvPr/>
        </p:nvPicPr>
        <p:blipFill rotWithShape="1">
          <a:blip r:embed="rId3">
            <a:alphaModFix/>
          </a:blip>
          <a:srcRect b="0" l="0" r="0" t="0"/>
          <a:stretch/>
        </p:blipFill>
        <p:spPr>
          <a:xfrm>
            <a:off x="450309" y="4675106"/>
            <a:ext cx="1017471" cy="234019"/>
          </a:xfrm>
          <a:prstGeom prst="rect">
            <a:avLst/>
          </a:prstGeom>
          <a:noFill/>
          <a:ln>
            <a:noFill/>
          </a:ln>
        </p:spPr>
      </p:pic>
      <p:pic>
        <p:nvPicPr>
          <p:cNvPr id="17" name="Google Shape;17;g2fd11760d98_1_9"/>
          <p:cNvPicPr preferRelativeResize="0"/>
          <p:nvPr/>
        </p:nvPicPr>
        <p:blipFill rotWithShape="1">
          <a:blip r:embed="rId4">
            <a:alphaModFix/>
          </a:blip>
          <a:srcRect b="1475" l="0" r="0" t="1475"/>
          <a:stretch/>
        </p:blipFill>
        <p:spPr>
          <a:xfrm>
            <a:off x="1649001" y="4684962"/>
            <a:ext cx="958637" cy="190098"/>
          </a:xfrm>
          <a:prstGeom prst="rect">
            <a:avLst/>
          </a:prstGeom>
          <a:noFill/>
          <a:ln>
            <a:noFill/>
          </a:ln>
        </p:spPr>
      </p:pic>
      <p:sp>
        <p:nvSpPr>
          <p:cNvPr id="18" name="Google Shape;18;g2fd11760d98_1_9"/>
          <p:cNvSpPr txBox="1"/>
          <p:nvPr>
            <p:ph type="title"/>
          </p:nvPr>
        </p:nvSpPr>
        <p:spPr>
          <a:xfrm>
            <a:off x="370509" y="607341"/>
            <a:ext cx="4003800" cy="3706500"/>
          </a:xfrm>
          <a:prstGeom prst="rect">
            <a:avLst/>
          </a:prstGeom>
        </p:spPr>
        <p:txBody>
          <a:bodyPr anchorCtr="0" anchor="t" bIns="91425" lIns="91425" spcFirstLastPara="1" rIns="91425" wrap="square" tIns="91425">
            <a:normAutofit/>
          </a:bodyPr>
          <a:lstStyle>
            <a:lvl1pPr lvl="0">
              <a:lnSpc>
                <a:spcPct val="85000"/>
              </a:lnSpc>
              <a:spcBef>
                <a:spcPts val="0"/>
              </a:spcBef>
              <a:spcAft>
                <a:spcPts val="0"/>
              </a:spcAft>
              <a:buSzPts val="3700"/>
              <a:buFont typeface="Poppins SemiBold"/>
              <a:buNone/>
              <a:defRPr sz="5200">
                <a:latin typeface="Poppins SemiBold"/>
                <a:ea typeface="Poppins SemiBold"/>
                <a:cs typeface="Poppins SemiBold"/>
                <a:sym typeface="Poppins SemiBold"/>
              </a:defRPr>
            </a:lvl1pPr>
            <a:lvl2pPr lvl="1">
              <a:lnSpc>
                <a:spcPct val="85000"/>
              </a:lnSpc>
              <a:spcBef>
                <a:spcPts val="0"/>
              </a:spcBef>
              <a:spcAft>
                <a:spcPts val="0"/>
              </a:spcAft>
              <a:buSzPts val="2800"/>
              <a:buNone/>
              <a:defRPr/>
            </a:lvl2pPr>
            <a:lvl3pPr lvl="2">
              <a:lnSpc>
                <a:spcPct val="85000"/>
              </a:lnSpc>
              <a:spcBef>
                <a:spcPts val="0"/>
              </a:spcBef>
              <a:spcAft>
                <a:spcPts val="0"/>
              </a:spcAft>
              <a:buSzPts val="2800"/>
              <a:buNone/>
              <a:defRPr/>
            </a:lvl3pPr>
            <a:lvl4pPr lvl="3">
              <a:lnSpc>
                <a:spcPct val="85000"/>
              </a:lnSpc>
              <a:spcBef>
                <a:spcPts val="0"/>
              </a:spcBef>
              <a:spcAft>
                <a:spcPts val="0"/>
              </a:spcAft>
              <a:buSzPts val="2800"/>
              <a:buNone/>
              <a:defRPr/>
            </a:lvl4pPr>
            <a:lvl5pPr lvl="4">
              <a:lnSpc>
                <a:spcPct val="85000"/>
              </a:lnSpc>
              <a:spcBef>
                <a:spcPts val="0"/>
              </a:spcBef>
              <a:spcAft>
                <a:spcPts val="0"/>
              </a:spcAft>
              <a:buSzPts val="2800"/>
              <a:buNone/>
              <a:defRPr/>
            </a:lvl5pPr>
            <a:lvl6pPr lvl="5">
              <a:lnSpc>
                <a:spcPct val="85000"/>
              </a:lnSpc>
              <a:spcBef>
                <a:spcPts val="0"/>
              </a:spcBef>
              <a:spcAft>
                <a:spcPts val="0"/>
              </a:spcAft>
              <a:buSzPts val="2800"/>
              <a:buNone/>
              <a:defRPr/>
            </a:lvl6pPr>
            <a:lvl7pPr lvl="6">
              <a:lnSpc>
                <a:spcPct val="85000"/>
              </a:lnSpc>
              <a:spcBef>
                <a:spcPts val="0"/>
              </a:spcBef>
              <a:spcAft>
                <a:spcPts val="0"/>
              </a:spcAft>
              <a:buSzPts val="2800"/>
              <a:buNone/>
              <a:defRPr/>
            </a:lvl7pPr>
            <a:lvl8pPr lvl="7">
              <a:lnSpc>
                <a:spcPct val="85000"/>
              </a:lnSpc>
              <a:spcBef>
                <a:spcPts val="0"/>
              </a:spcBef>
              <a:spcAft>
                <a:spcPts val="0"/>
              </a:spcAft>
              <a:buSzPts val="2800"/>
              <a:buNone/>
              <a:defRPr/>
            </a:lvl8pPr>
            <a:lvl9pPr lvl="8">
              <a:lnSpc>
                <a:spcPct val="85000"/>
              </a:lnSpc>
              <a:spcBef>
                <a:spcPts val="0"/>
              </a:spcBef>
              <a:spcAft>
                <a:spcPts val="0"/>
              </a:spcAft>
              <a:buSzPts val="2800"/>
              <a:buNone/>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layout 1">
  <p:cSld name="CUSTOM_8">
    <p:spTree>
      <p:nvGrpSpPr>
        <p:cNvPr id="149" name="Shape 149"/>
        <p:cNvGrpSpPr/>
        <p:nvPr/>
      </p:nvGrpSpPr>
      <p:grpSpPr>
        <a:xfrm>
          <a:off x="0" y="0"/>
          <a:ext cx="0" cy="0"/>
          <a:chOff x="0" y="0"/>
          <a:chExt cx="0" cy="0"/>
        </a:xfrm>
      </p:grpSpPr>
      <p:sp>
        <p:nvSpPr>
          <p:cNvPr id="150" name="Google Shape;150;g2fd11760d98_1_144"/>
          <p:cNvSpPr/>
          <p:nvPr/>
        </p:nvSpPr>
        <p:spPr>
          <a:xfrm>
            <a:off x="-57787" y="0"/>
            <a:ext cx="4600500" cy="5143500"/>
          </a:xfrm>
          <a:prstGeom prst="rect">
            <a:avLst/>
          </a:prstGeom>
          <a:solidFill>
            <a:srgbClr val="E4E8F0"/>
          </a:solidFill>
          <a:ln>
            <a:noFill/>
          </a:ln>
        </p:spPr>
        <p:txBody>
          <a:bodyPr anchorCtr="0" anchor="ctr" bIns="19050" lIns="19050" spcFirstLastPara="1" rIns="19050" wrap="square" tIns="19050">
            <a:noAutofit/>
          </a:bodyPr>
          <a:lstStyle/>
          <a:p>
            <a:pPr indent="0" lvl="0" marL="0" marR="0" rtl="0" algn="l">
              <a:lnSpc>
                <a:spcPct val="120000"/>
              </a:lnSpc>
              <a:spcBef>
                <a:spcPts val="0"/>
              </a:spcBef>
              <a:spcAft>
                <a:spcPts val="0"/>
              </a:spcAft>
              <a:buClr>
                <a:srgbClr val="252629"/>
              </a:buClr>
              <a:buSzPts val="1100"/>
              <a:buFont typeface="Inter"/>
              <a:buNone/>
            </a:pPr>
            <a:r>
              <a:t/>
            </a:r>
            <a:endParaRPr b="0" i="0" sz="1100" u="none" cap="none" strike="noStrike">
              <a:solidFill>
                <a:srgbClr val="E4E8F0"/>
              </a:solidFill>
              <a:latin typeface="Inter"/>
              <a:ea typeface="Inter"/>
              <a:cs typeface="Inter"/>
              <a:sym typeface="Inter"/>
            </a:endParaRPr>
          </a:p>
        </p:txBody>
      </p:sp>
      <p:pic>
        <p:nvPicPr>
          <p:cNvPr descr="Bild" id="151" name="Google Shape;151;g2fd11760d98_1_144"/>
          <p:cNvPicPr preferRelativeResize="0"/>
          <p:nvPr/>
        </p:nvPicPr>
        <p:blipFill rotWithShape="1">
          <a:blip r:embed="rId2">
            <a:alphaModFix/>
          </a:blip>
          <a:srcRect b="0" l="0" r="0" t="0"/>
          <a:stretch/>
        </p:blipFill>
        <p:spPr>
          <a:xfrm>
            <a:off x="8070581" y="298748"/>
            <a:ext cx="589788" cy="112861"/>
          </a:xfrm>
          <a:prstGeom prst="rect">
            <a:avLst/>
          </a:prstGeom>
          <a:noFill/>
          <a:ln>
            <a:noFill/>
          </a:ln>
        </p:spPr>
      </p:pic>
      <p:pic>
        <p:nvPicPr>
          <p:cNvPr descr="NF_Logo_granite.png" id="152" name="Google Shape;152;g2fd11760d98_1_144"/>
          <p:cNvPicPr preferRelativeResize="0"/>
          <p:nvPr/>
        </p:nvPicPr>
        <p:blipFill rotWithShape="1">
          <a:blip r:embed="rId3">
            <a:alphaModFix/>
          </a:blip>
          <a:srcRect b="39313" l="0" r="0" t="0"/>
          <a:stretch/>
        </p:blipFill>
        <p:spPr>
          <a:xfrm>
            <a:off x="427247" y="287391"/>
            <a:ext cx="929259" cy="135586"/>
          </a:xfrm>
          <a:prstGeom prst="rect">
            <a:avLst/>
          </a:prstGeom>
          <a:noFill/>
          <a:ln>
            <a:noFill/>
          </a:ln>
        </p:spPr>
      </p:pic>
      <p:sp>
        <p:nvSpPr>
          <p:cNvPr id="153" name="Google Shape;153;g2fd11760d98_1_144"/>
          <p:cNvSpPr txBox="1"/>
          <p:nvPr>
            <p:ph type="title"/>
          </p:nvPr>
        </p:nvSpPr>
        <p:spPr>
          <a:xfrm>
            <a:off x="300872" y="1216547"/>
            <a:ext cx="3644100" cy="38412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SzPts val="3400"/>
              <a:buFont typeface="Poppins SemiBold"/>
              <a:buNone/>
              <a:defRPr sz="3400">
                <a:latin typeface="Poppins SemiBold"/>
                <a:ea typeface="Poppins SemiBold"/>
                <a:cs typeface="Poppins SemiBold"/>
                <a:sym typeface="Poppins Semi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54" name="Google Shape;154;g2fd11760d98_1_144"/>
          <p:cNvSpPr txBox="1"/>
          <p:nvPr>
            <p:ph idx="1" type="subTitle"/>
          </p:nvPr>
        </p:nvSpPr>
        <p:spPr>
          <a:xfrm>
            <a:off x="4821450" y="1302937"/>
            <a:ext cx="3724800" cy="696000"/>
          </a:xfrm>
          <a:prstGeom prst="rect">
            <a:avLst/>
          </a:prstGeom>
        </p:spPr>
        <p:txBody>
          <a:bodyPr anchorCtr="0" anchor="t" bIns="91425" lIns="91425" spcFirstLastPara="1" rIns="91425" wrap="square" tIns="91425">
            <a:normAutofit/>
          </a:bodyPr>
          <a:lstStyle>
            <a:lvl1pPr lvl="0" rtl="0">
              <a:spcBef>
                <a:spcPts val="0"/>
              </a:spcBef>
              <a:spcAft>
                <a:spcPts val="0"/>
              </a:spcAft>
              <a:buSzPts val="1800"/>
              <a:buNone/>
              <a:defRPr b="1" sz="15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55" name="Google Shape;155;g2fd11760d98_1_144"/>
          <p:cNvSpPr/>
          <p:nvPr/>
        </p:nvSpPr>
        <p:spPr>
          <a:xfrm>
            <a:off x="4941028" y="837666"/>
            <a:ext cx="1693500" cy="371400"/>
          </a:xfrm>
          <a:prstGeom prst="roundRect">
            <a:avLst>
              <a:gd fmla="val 50000" name="adj"/>
            </a:avLst>
          </a:prstGeom>
          <a:solidFill>
            <a:schemeClr val="dk1"/>
          </a:solidFill>
          <a:ln>
            <a:noFill/>
          </a:ln>
        </p:spPr>
        <p:txBody>
          <a:bodyPr anchorCtr="0" anchor="ctr" bIns="34275" lIns="34275" spcFirstLastPara="1" rIns="34275" wrap="square" tIns="34275">
            <a:noAutofit/>
          </a:bodyPr>
          <a:lstStyle/>
          <a:p>
            <a:pPr indent="0" lvl="0" marL="0" rtl="0" algn="ctr">
              <a:spcBef>
                <a:spcPts val="0"/>
              </a:spcBef>
              <a:spcAft>
                <a:spcPts val="0"/>
              </a:spcAft>
              <a:buNone/>
            </a:pPr>
            <a:r>
              <a:t/>
            </a:r>
            <a:endParaRPr sz="500">
              <a:latin typeface="Inter"/>
              <a:ea typeface="Inter"/>
              <a:cs typeface="Inter"/>
              <a:sym typeface="Inter"/>
            </a:endParaRPr>
          </a:p>
        </p:txBody>
      </p:sp>
      <p:sp>
        <p:nvSpPr>
          <p:cNvPr id="156" name="Google Shape;156;g2fd11760d98_1_144"/>
          <p:cNvSpPr txBox="1"/>
          <p:nvPr>
            <p:ph idx="2" type="subTitle"/>
          </p:nvPr>
        </p:nvSpPr>
        <p:spPr>
          <a:xfrm>
            <a:off x="4914366" y="751941"/>
            <a:ext cx="1720200" cy="5019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accent4"/>
              </a:buClr>
              <a:buSzPts val="1800"/>
              <a:buNone/>
              <a:defRPr b="1" sz="900">
                <a:solidFill>
                  <a:schemeClr val="accent4"/>
                </a:solidFill>
              </a:defRPr>
            </a:lvl1pPr>
            <a:lvl2pPr lvl="1" rtl="0" algn="ctr">
              <a:spcBef>
                <a:spcPts val="0"/>
              </a:spcBef>
              <a:spcAft>
                <a:spcPts val="0"/>
              </a:spcAft>
              <a:buClr>
                <a:schemeClr val="accent4"/>
              </a:buClr>
              <a:buSzPts val="1400"/>
              <a:buNone/>
              <a:defRPr>
                <a:solidFill>
                  <a:schemeClr val="accent4"/>
                </a:solidFill>
              </a:defRPr>
            </a:lvl2pPr>
            <a:lvl3pPr lvl="2" rtl="0" algn="ctr">
              <a:spcBef>
                <a:spcPts val="0"/>
              </a:spcBef>
              <a:spcAft>
                <a:spcPts val="0"/>
              </a:spcAft>
              <a:buClr>
                <a:schemeClr val="accent4"/>
              </a:buClr>
              <a:buSzPts val="1400"/>
              <a:buNone/>
              <a:defRPr>
                <a:solidFill>
                  <a:schemeClr val="accent4"/>
                </a:solidFill>
              </a:defRPr>
            </a:lvl3pPr>
            <a:lvl4pPr lvl="3" rtl="0" algn="ctr">
              <a:spcBef>
                <a:spcPts val="0"/>
              </a:spcBef>
              <a:spcAft>
                <a:spcPts val="0"/>
              </a:spcAft>
              <a:buClr>
                <a:schemeClr val="accent4"/>
              </a:buClr>
              <a:buSzPts val="1400"/>
              <a:buNone/>
              <a:defRPr>
                <a:solidFill>
                  <a:schemeClr val="accent4"/>
                </a:solidFill>
              </a:defRPr>
            </a:lvl4pPr>
            <a:lvl5pPr lvl="4" rtl="0" algn="ctr">
              <a:spcBef>
                <a:spcPts val="0"/>
              </a:spcBef>
              <a:spcAft>
                <a:spcPts val="0"/>
              </a:spcAft>
              <a:buClr>
                <a:schemeClr val="accent4"/>
              </a:buClr>
              <a:buSzPts val="1400"/>
              <a:buNone/>
              <a:defRPr>
                <a:solidFill>
                  <a:schemeClr val="accent4"/>
                </a:solidFill>
              </a:defRPr>
            </a:lvl5pPr>
            <a:lvl6pPr lvl="5" rtl="0" algn="ctr">
              <a:spcBef>
                <a:spcPts val="0"/>
              </a:spcBef>
              <a:spcAft>
                <a:spcPts val="0"/>
              </a:spcAft>
              <a:buClr>
                <a:schemeClr val="accent4"/>
              </a:buClr>
              <a:buSzPts val="1400"/>
              <a:buNone/>
              <a:defRPr>
                <a:solidFill>
                  <a:schemeClr val="accent4"/>
                </a:solidFill>
              </a:defRPr>
            </a:lvl6pPr>
            <a:lvl7pPr lvl="6" rtl="0" algn="ctr">
              <a:spcBef>
                <a:spcPts val="0"/>
              </a:spcBef>
              <a:spcAft>
                <a:spcPts val="0"/>
              </a:spcAft>
              <a:buClr>
                <a:schemeClr val="accent4"/>
              </a:buClr>
              <a:buSzPts val="1400"/>
              <a:buNone/>
              <a:defRPr>
                <a:solidFill>
                  <a:schemeClr val="accent4"/>
                </a:solidFill>
              </a:defRPr>
            </a:lvl7pPr>
            <a:lvl8pPr lvl="7" rtl="0" algn="ctr">
              <a:spcBef>
                <a:spcPts val="0"/>
              </a:spcBef>
              <a:spcAft>
                <a:spcPts val="0"/>
              </a:spcAft>
              <a:buClr>
                <a:schemeClr val="accent4"/>
              </a:buClr>
              <a:buSzPts val="1400"/>
              <a:buNone/>
              <a:defRPr>
                <a:solidFill>
                  <a:schemeClr val="accent4"/>
                </a:solidFill>
              </a:defRPr>
            </a:lvl8pPr>
            <a:lvl9pPr lvl="8" rtl="0" algn="ctr">
              <a:spcBef>
                <a:spcPts val="0"/>
              </a:spcBef>
              <a:spcAft>
                <a:spcPts val="0"/>
              </a:spcAft>
              <a:buClr>
                <a:schemeClr val="accent4"/>
              </a:buClr>
              <a:buSzPts val="1400"/>
              <a:buNone/>
              <a:defRPr>
                <a:solidFill>
                  <a:schemeClr val="accent4"/>
                </a:solidFill>
              </a:defRPr>
            </a:lvl9pPr>
          </a:lstStyle>
          <a:p/>
        </p:txBody>
      </p:sp>
      <p:sp>
        <p:nvSpPr>
          <p:cNvPr id="157" name="Google Shape;157;g2fd11760d98_1_144"/>
          <p:cNvSpPr txBox="1"/>
          <p:nvPr>
            <p:ph idx="3" type="subTitle"/>
          </p:nvPr>
        </p:nvSpPr>
        <p:spPr>
          <a:xfrm>
            <a:off x="329531" y="821578"/>
            <a:ext cx="4176600" cy="632400"/>
          </a:xfrm>
          <a:prstGeom prst="rect">
            <a:avLst/>
          </a:prstGeom>
        </p:spPr>
        <p:txBody>
          <a:bodyPr anchorCtr="0" anchor="t" bIns="91425" lIns="91425" spcFirstLastPara="1" rIns="91425" wrap="square" tIns="91425">
            <a:normAutofit/>
          </a:bodyPr>
          <a:lstStyle>
            <a:lvl1pPr lvl="0" rtl="0">
              <a:spcBef>
                <a:spcPts val="0"/>
              </a:spcBef>
              <a:spcAft>
                <a:spcPts val="0"/>
              </a:spcAft>
              <a:buSzPts val="1800"/>
              <a:buNone/>
              <a:defRPr sz="11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58" name="Google Shape;158;g2fd11760d98_1_144"/>
          <p:cNvSpPr txBox="1"/>
          <p:nvPr>
            <p:ph idx="4" type="subTitle"/>
          </p:nvPr>
        </p:nvSpPr>
        <p:spPr>
          <a:xfrm>
            <a:off x="4821450" y="1683891"/>
            <a:ext cx="4061400" cy="1153800"/>
          </a:xfrm>
          <a:prstGeom prst="rect">
            <a:avLst/>
          </a:prstGeom>
        </p:spPr>
        <p:txBody>
          <a:bodyPr anchorCtr="0" anchor="t" bIns="91425" lIns="91425" spcFirstLastPara="1" rIns="91425" wrap="square" tIns="91425">
            <a:normAutofit/>
          </a:bodyPr>
          <a:lstStyle>
            <a:lvl1pPr indent="0" lvl="0" marL="0" marR="0" rtl="0" algn="l">
              <a:lnSpc>
                <a:spcPct val="150000"/>
              </a:lnSpc>
              <a:spcBef>
                <a:spcPts val="0"/>
              </a:spcBef>
              <a:spcAft>
                <a:spcPts val="0"/>
              </a:spcAft>
              <a:buNone/>
              <a:defRPr sz="900">
                <a:solidFill>
                  <a:srgbClr val="222222"/>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59" name="Google Shape;159;g2fd11760d98_1_144"/>
          <p:cNvSpPr txBox="1"/>
          <p:nvPr>
            <p:ph idx="5" type="subTitle"/>
          </p:nvPr>
        </p:nvSpPr>
        <p:spPr>
          <a:xfrm>
            <a:off x="4821450" y="3351740"/>
            <a:ext cx="3724800" cy="696000"/>
          </a:xfrm>
          <a:prstGeom prst="rect">
            <a:avLst/>
          </a:prstGeom>
        </p:spPr>
        <p:txBody>
          <a:bodyPr anchorCtr="0" anchor="t" bIns="91425" lIns="91425" spcFirstLastPara="1" rIns="91425" wrap="square" tIns="91425">
            <a:normAutofit/>
          </a:bodyPr>
          <a:lstStyle>
            <a:lvl1pPr lvl="0" rtl="0">
              <a:spcBef>
                <a:spcPts val="0"/>
              </a:spcBef>
              <a:spcAft>
                <a:spcPts val="0"/>
              </a:spcAft>
              <a:buSzPts val="1800"/>
              <a:buNone/>
              <a:defRPr b="1" sz="15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60" name="Google Shape;160;g2fd11760d98_1_144"/>
          <p:cNvSpPr/>
          <p:nvPr/>
        </p:nvSpPr>
        <p:spPr>
          <a:xfrm>
            <a:off x="4941028" y="2886469"/>
            <a:ext cx="1693500" cy="371400"/>
          </a:xfrm>
          <a:prstGeom prst="roundRect">
            <a:avLst>
              <a:gd fmla="val 50000" name="adj"/>
            </a:avLst>
          </a:prstGeom>
          <a:solidFill>
            <a:schemeClr val="dk1"/>
          </a:solidFill>
          <a:ln>
            <a:noFill/>
          </a:ln>
        </p:spPr>
        <p:txBody>
          <a:bodyPr anchorCtr="0" anchor="ctr" bIns="34275" lIns="34275" spcFirstLastPara="1" rIns="34275" wrap="square" tIns="34275">
            <a:noAutofit/>
          </a:bodyPr>
          <a:lstStyle/>
          <a:p>
            <a:pPr indent="0" lvl="0" marL="0" rtl="0" algn="ctr">
              <a:spcBef>
                <a:spcPts val="0"/>
              </a:spcBef>
              <a:spcAft>
                <a:spcPts val="0"/>
              </a:spcAft>
              <a:buNone/>
            </a:pPr>
            <a:r>
              <a:t/>
            </a:r>
            <a:endParaRPr sz="500">
              <a:latin typeface="Inter"/>
              <a:ea typeface="Inter"/>
              <a:cs typeface="Inter"/>
              <a:sym typeface="Inter"/>
            </a:endParaRPr>
          </a:p>
        </p:txBody>
      </p:sp>
      <p:sp>
        <p:nvSpPr>
          <p:cNvPr id="161" name="Google Shape;161;g2fd11760d98_1_144"/>
          <p:cNvSpPr txBox="1"/>
          <p:nvPr>
            <p:ph idx="6" type="subTitle"/>
          </p:nvPr>
        </p:nvSpPr>
        <p:spPr>
          <a:xfrm>
            <a:off x="4914366" y="2800744"/>
            <a:ext cx="1720200" cy="5019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accent4"/>
              </a:buClr>
              <a:buSzPts val="1800"/>
              <a:buNone/>
              <a:defRPr b="1" sz="900">
                <a:solidFill>
                  <a:schemeClr val="accent4"/>
                </a:solidFill>
              </a:defRPr>
            </a:lvl1pPr>
            <a:lvl2pPr lvl="1" rtl="0" algn="ctr">
              <a:spcBef>
                <a:spcPts val="0"/>
              </a:spcBef>
              <a:spcAft>
                <a:spcPts val="0"/>
              </a:spcAft>
              <a:buClr>
                <a:schemeClr val="accent4"/>
              </a:buClr>
              <a:buSzPts val="1400"/>
              <a:buNone/>
              <a:defRPr>
                <a:solidFill>
                  <a:schemeClr val="accent4"/>
                </a:solidFill>
              </a:defRPr>
            </a:lvl2pPr>
            <a:lvl3pPr lvl="2" rtl="0" algn="ctr">
              <a:spcBef>
                <a:spcPts val="0"/>
              </a:spcBef>
              <a:spcAft>
                <a:spcPts val="0"/>
              </a:spcAft>
              <a:buClr>
                <a:schemeClr val="accent4"/>
              </a:buClr>
              <a:buSzPts val="1400"/>
              <a:buNone/>
              <a:defRPr>
                <a:solidFill>
                  <a:schemeClr val="accent4"/>
                </a:solidFill>
              </a:defRPr>
            </a:lvl3pPr>
            <a:lvl4pPr lvl="3" rtl="0" algn="ctr">
              <a:spcBef>
                <a:spcPts val="0"/>
              </a:spcBef>
              <a:spcAft>
                <a:spcPts val="0"/>
              </a:spcAft>
              <a:buClr>
                <a:schemeClr val="accent4"/>
              </a:buClr>
              <a:buSzPts val="1400"/>
              <a:buNone/>
              <a:defRPr>
                <a:solidFill>
                  <a:schemeClr val="accent4"/>
                </a:solidFill>
              </a:defRPr>
            </a:lvl4pPr>
            <a:lvl5pPr lvl="4" rtl="0" algn="ctr">
              <a:spcBef>
                <a:spcPts val="0"/>
              </a:spcBef>
              <a:spcAft>
                <a:spcPts val="0"/>
              </a:spcAft>
              <a:buClr>
                <a:schemeClr val="accent4"/>
              </a:buClr>
              <a:buSzPts val="1400"/>
              <a:buNone/>
              <a:defRPr>
                <a:solidFill>
                  <a:schemeClr val="accent4"/>
                </a:solidFill>
              </a:defRPr>
            </a:lvl5pPr>
            <a:lvl6pPr lvl="5" rtl="0" algn="ctr">
              <a:spcBef>
                <a:spcPts val="0"/>
              </a:spcBef>
              <a:spcAft>
                <a:spcPts val="0"/>
              </a:spcAft>
              <a:buClr>
                <a:schemeClr val="accent4"/>
              </a:buClr>
              <a:buSzPts val="1400"/>
              <a:buNone/>
              <a:defRPr>
                <a:solidFill>
                  <a:schemeClr val="accent4"/>
                </a:solidFill>
              </a:defRPr>
            </a:lvl6pPr>
            <a:lvl7pPr lvl="6" rtl="0" algn="ctr">
              <a:spcBef>
                <a:spcPts val="0"/>
              </a:spcBef>
              <a:spcAft>
                <a:spcPts val="0"/>
              </a:spcAft>
              <a:buClr>
                <a:schemeClr val="accent4"/>
              </a:buClr>
              <a:buSzPts val="1400"/>
              <a:buNone/>
              <a:defRPr>
                <a:solidFill>
                  <a:schemeClr val="accent4"/>
                </a:solidFill>
              </a:defRPr>
            </a:lvl7pPr>
            <a:lvl8pPr lvl="7" rtl="0" algn="ctr">
              <a:spcBef>
                <a:spcPts val="0"/>
              </a:spcBef>
              <a:spcAft>
                <a:spcPts val="0"/>
              </a:spcAft>
              <a:buClr>
                <a:schemeClr val="accent4"/>
              </a:buClr>
              <a:buSzPts val="1400"/>
              <a:buNone/>
              <a:defRPr>
                <a:solidFill>
                  <a:schemeClr val="accent4"/>
                </a:solidFill>
              </a:defRPr>
            </a:lvl8pPr>
            <a:lvl9pPr lvl="8" rtl="0" algn="ctr">
              <a:spcBef>
                <a:spcPts val="0"/>
              </a:spcBef>
              <a:spcAft>
                <a:spcPts val="0"/>
              </a:spcAft>
              <a:buClr>
                <a:schemeClr val="accent4"/>
              </a:buClr>
              <a:buSzPts val="1400"/>
              <a:buNone/>
              <a:defRPr>
                <a:solidFill>
                  <a:schemeClr val="accent4"/>
                </a:solidFill>
              </a:defRPr>
            </a:lvl9pPr>
          </a:lstStyle>
          <a:p/>
        </p:txBody>
      </p:sp>
      <p:sp>
        <p:nvSpPr>
          <p:cNvPr id="162" name="Google Shape;162;g2fd11760d98_1_144"/>
          <p:cNvSpPr txBox="1"/>
          <p:nvPr>
            <p:ph idx="7" type="subTitle"/>
          </p:nvPr>
        </p:nvSpPr>
        <p:spPr>
          <a:xfrm>
            <a:off x="4821450" y="3732694"/>
            <a:ext cx="4061400" cy="1153800"/>
          </a:xfrm>
          <a:prstGeom prst="rect">
            <a:avLst/>
          </a:prstGeom>
        </p:spPr>
        <p:txBody>
          <a:bodyPr anchorCtr="0" anchor="t" bIns="91425" lIns="91425" spcFirstLastPara="1" rIns="91425" wrap="square" tIns="91425">
            <a:normAutofit/>
          </a:bodyPr>
          <a:lstStyle>
            <a:lvl1pPr indent="0" lvl="0" marL="0" marR="0" rtl="0" algn="l">
              <a:lnSpc>
                <a:spcPct val="150000"/>
              </a:lnSpc>
              <a:spcBef>
                <a:spcPts val="0"/>
              </a:spcBef>
              <a:spcAft>
                <a:spcPts val="0"/>
              </a:spcAft>
              <a:buNone/>
              <a:defRPr sz="9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extLst>
    <p:ext uri="{DCECCB84-F9BA-43D5-87BE-67443E8EF086}">
      <p15:sldGuideLst>
        <p15:guide id="1" pos="269">
          <p15:clr>
            <a:srgbClr val="E46962"/>
          </p15:clr>
        </p15:guide>
        <p15:guide id="2" pos="3105">
          <p15:clr>
            <a:srgbClr val="E46962"/>
          </p15:clr>
        </p15:guide>
        <p15:guide id="3" pos="5455">
          <p15:clr>
            <a:srgbClr val="E46962"/>
          </p15:clr>
        </p15:guide>
      </p15:sldGuideLst>
    </p:ext>
  </p:extLst>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layout 2 - Spot Secondary color">
  <p:cSld name="CUSTOM_8_1">
    <p:bg>
      <p:bgPr>
        <a:solidFill>
          <a:schemeClr val="lt2"/>
        </a:solidFill>
      </p:bgPr>
    </p:bg>
    <p:spTree>
      <p:nvGrpSpPr>
        <p:cNvPr id="163" name="Shape 163"/>
        <p:cNvGrpSpPr/>
        <p:nvPr/>
      </p:nvGrpSpPr>
      <p:grpSpPr>
        <a:xfrm>
          <a:off x="0" y="0"/>
          <a:ext cx="0" cy="0"/>
          <a:chOff x="0" y="0"/>
          <a:chExt cx="0" cy="0"/>
        </a:xfrm>
      </p:grpSpPr>
      <p:pic>
        <p:nvPicPr>
          <p:cNvPr descr="Bild" id="164" name="Google Shape;164;g2fd11760d98_1_158"/>
          <p:cNvPicPr preferRelativeResize="0"/>
          <p:nvPr/>
        </p:nvPicPr>
        <p:blipFill rotWithShape="1">
          <a:blip r:embed="rId2">
            <a:alphaModFix/>
          </a:blip>
          <a:srcRect b="0" l="0" r="0" t="0"/>
          <a:stretch/>
        </p:blipFill>
        <p:spPr>
          <a:xfrm>
            <a:off x="8070581" y="298748"/>
            <a:ext cx="589788" cy="112861"/>
          </a:xfrm>
          <a:prstGeom prst="rect">
            <a:avLst/>
          </a:prstGeom>
          <a:noFill/>
          <a:ln>
            <a:noFill/>
          </a:ln>
        </p:spPr>
      </p:pic>
      <p:pic>
        <p:nvPicPr>
          <p:cNvPr descr="NF_Logo_granite.png" id="165" name="Google Shape;165;g2fd11760d98_1_158"/>
          <p:cNvPicPr preferRelativeResize="0"/>
          <p:nvPr/>
        </p:nvPicPr>
        <p:blipFill rotWithShape="1">
          <a:blip r:embed="rId3">
            <a:alphaModFix/>
          </a:blip>
          <a:srcRect b="39313" l="0" r="0" t="0"/>
          <a:stretch/>
        </p:blipFill>
        <p:spPr>
          <a:xfrm>
            <a:off x="427247" y="287391"/>
            <a:ext cx="929259" cy="135586"/>
          </a:xfrm>
          <a:prstGeom prst="rect">
            <a:avLst/>
          </a:prstGeom>
          <a:noFill/>
          <a:ln>
            <a:noFill/>
          </a:ln>
        </p:spPr>
      </p:pic>
      <p:sp>
        <p:nvSpPr>
          <p:cNvPr id="166" name="Google Shape;166;g2fd11760d98_1_158"/>
          <p:cNvSpPr/>
          <p:nvPr/>
        </p:nvSpPr>
        <p:spPr>
          <a:xfrm>
            <a:off x="428625" y="1835944"/>
            <a:ext cx="8229600" cy="2986200"/>
          </a:xfrm>
          <a:prstGeom prst="roundRect">
            <a:avLst>
              <a:gd fmla="val 7384" name="adj"/>
            </a:avLst>
          </a:prstGeom>
          <a:solidFill>
            <a:srgbClr val="FFFFFF"/>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p>
        </p:txBody>
      </p:sp>
      <p:sp>
        <p:nvSpPr>
          <p:cNvPr id="167" name="Google Shape;167;g2fd11760d98_1_158"/>
          <p:cNvSpPr/>
          <p:nvPr/>
        </p:nvSpPr>
        <p:spPr>
          <a:xfrm>
            <a:off x="7365206" y="992946"/>
            <a:ext cx="1293000" cy="1293300"/>
          </a:xfrm>
          <a:prstGeom prst="ellipse">
            <a:avLst/>
          </a:prstGeom>
          <a:solidFill>
            <a:schemeClr val="accent2"/>
          </a:solidFill>
          <a:ln>
            <a:noFill/>
          </a:ln>
        </p:spPr>
        <p:txBody>
          <a:bodyPr anchorCtr="0" anchor="ctr" bIns="34275" lIns="34275" spcFirstLastPara="1" rIns="34275" wrap="square" tIns="34275">
            <a:noAutofit/>
          </a:bodyPr>
          <a:lstStyle/>
          <a:p>
            <a:pPr indent="0" lvl="0" marL="0" rtl="0" algn="ctr">
              <a:lnSpc>
                <a:spcPct val="100000"/>
              </a:lnSpc>
              <a:spcBef>
                <a:spcPts val="0"/>
              </a:spcBef>
              <a:spcAft>
                <a:spcPts val="0"/>
              </a:spcAft>
              <a:buNone/>
            </a:pPr>
            <a:r>
              <a:t/>
            </a:r>
            <a:endParaRPr b="1" sz="900">
              <a:solidFill>
                <a:srgbClr val="FFFFFF"/>
              </a:solidFill>
              <a:latin typeface="Inter"/>
              <a:ea typeface="Inter"/>
              <a:cs typeface="Inter"/>
              <a:sym typeface="Inter"/>
            </a:endParaRPr>
          </a:p>
        </p:txBody>
      </p:sp>
      <p:sp>
        <p:nvSpPr>
          <p:cNvPr id="168" name="Google Shape;168;g2fd11760d98_1_158"/>
          <p:cNvSpPr txBox="1"/>
          <p:nvPr>
            <p:ph type="title"/>
          </p:nvPr>
        </p:nvSpPr>
        <p:spPr>
          <a:xfrm>
            <a:off x="321591" y="1042744"/>
            <a:ext cx="5378400" cy="849900"/>
          </a:xfrm>
          <a:prstGeom prst="rect">
            <a:avLst/>
          </a:prstGeom>
        </p:spPr>
        <p:txBody>
          <a:bodyPr anchorCtr="0" anchor="t" bIns="91425" lIns="91425" spcFirstLastPara="1" rIns="91425" wrap="square" tIns="91425">
            <a:normAutofit/>
          </a:bodyPr>
          <a:lstStyle>
            <a:lvl1pPr lvl="0">
              <a:spcBef>
                <a:spcPts val="0"/>
              </a:spcBef>
              <a:spcAft>
                <a:spcPts val="0"/>
              </a:spcAft>
              <a:buSzPts val="4500"/>
              <a:buFont typeface="Poppins SemiBold"/>
              <a:buNone/>
              <a:defRPr sz="2600">
                <a:latin typeface="Poppins SemiBold"/>
                <a:ea typeface="Poppins SemiBold"/>
                <a:cs typeface="Poppins SemiBold"/>
                <a:sym typeface="Poppins SemiBold"/>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69" name="Google Shape;169;g2fd11760d98_1_158"/>
          <p:cNvSpPr txBox="1"/>
          <p:nvPr>
            <p:ph idx="1" type="subTitle"/>
          </p:nvPr>
        </p:nvSpPr>
        <p:spPr>
          <a:xfrm>
            <a:off x="7373803" y="1399697"/>
            <a:ext cx="1285800" cy="624900"/>
          </a:xfrm>
          <a:prstGeom prst="rect">
            <a:avLst/>
          </a:prstGeom>
        </p:spPr>
        <p:txBody>
          <a:bodyPr anchorCtr="0" anchor="t" bIns="91425" lIns="91425" spcFirstLastPara="1" rIns="91425" wrap="square" tIns="91425">
            <a:normAutofit/>
          </a:bodyPr>
          <a:lstStyle>
            <a:lvl1pPr indent="0" lvl="0" marL="0" marR="0" rtl="0" algn="ctr">
              <a:lnSpc>
                <a:spcPct val="100000"/>
              </a:lnSpc>
              <a:spcBef>
                <a:spcPts val="0"/>
              </a:spcBef>
              <a:spcAft>
                <a:spcPts val="0"/>
              </a:spcAft>
              <a:buNone/>
              <a:defRPr b="1" sz="900">
                <a:solidFill>
                  <a:schemeClr val="accent4"/>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0" name="Google Shape;170;g2fd11760d98_1_158"/>
          <p:cNvSpPr txBox="1"/>
          <p:nvPr>
            <p:ph idx="2" type="subTitle"/>
          </p:nvPr>
        </p:nvSpPr>
        <p:spPr>
          <a:xfrm>
            <a:off x="338053" y="789947"/>
            <a:ext cx="4043400" cy="438300"/>
          </a:xfrm>
          <a:prstGeom prst="rect">
            <a:avLst/>
          </a:prstGeom>
        </p:spPr>
        <p:txBody>
          <a:bodyPr anchorCtr="0" anchor="t" bIns="91425" lIns="91425" spcFirstLastPara="1" rIns="91425" wrap="square" tIns="91425">
            <a:normAutofit/>
          </a:bodyPr>
          <a:lstStyle>
            <a:lvl1pPr lvl="0">
              <a:spcBef>
                <a:spcPts val="0"/>
              </a:spcBef>
              <a:spcAft>
                <a:spcPts val="0"/>
              </a:spcAft>
              <a:buSzPts val="1800"/>
              <a:buNone/>
              <a:defRPr b="1" sz="11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extLst>
    <p:ext uri="{DCECCB84-F9BA-43D5-87BE-67443E8EF086}">
      <p15:sldGuideLst>
        <p15:guide id="1" pos="269">
          <p15:clr>
            <a:srgbClr val="E46962"/>
          </p15:clr>
        </p15:guide>
        <p15:guide id="2" pos="3105">
          <p15:clr>
            <a:srgbClr val="E46962"/>
          </p15:clr>
        </p15:guide>
        <p15:guide id="3" pos="5455">
          <p15:clr>
            <a:srgbClr val="E46962"/>
          </p15:clr>
        </p15:guide>
      </p15:sldGuideLst>
    </p:ext>
  </p:extLst>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layout 2 - Spot Brand color ">
  <p:cSld name="CUSTOM_8_1_1">
    <p:bg>
      <p:bgPr>
        <a:solidFill>
          <a:schemeClr val="lt2"/>
        </a:solidFill>
      </p:bgPr>
    </p:bg>
    <p:spTree>
      <p:nvGrpSpPr>
        <p:cNvPr id="171" name="Shape 171"/>
        <p:cNvGrpSpPr/>
        <p:nvPr/>
      </p:nvGrpSpPr>
      <p:grpSpPr>
        <a:xfrm>
          <a:off x="0" y="0"/>
          <a:ext cx="0" cy="0"/>
          <a:chOff x="0" y="0"/>
          <a:chExt cx="0" cy="0"/>
        </a:xfrm>
      </p:grpSpPr>
      <p:pic>
        <p:nvPicPr>
          <p:cNvPr descr="Bild" id="172" name="Google Shape;172;g2fd11760d98_1_166"/>
          <p:cNvPicPr preferRelativeResize="0"/>
          <p:nvPr/>
        </p:nvPicPr>
        <p:blipFill rotWithShape="1">
          <a:blip r:embed="rId2">
            <a:alphaModFix/>
          </a:blip>
          <a:srcRect b="0" l="0" r="0" t="0"/>
          <a:stretch/>
        </p:blipFill>
        <p:spPr>
          <a:xfrm>
            <a:off x="8070581" y="298748"/>
            <a:ext cx="589788" cy="112861"/>
          </a:xfrm>
          <a:prstGeom prst="rect">
            <a:avLst/>
          </a:prstGeom>
          <a:noFill/>
          <a:ln>
            <a:noFill/>
          </a:ln>
        </p:spPr>
      </p:pic>
      <p:pic>
        <p:nvPicPr>
          <p:cNvPr descr="NF_Logo_granite.png" id="173" name="Google Shape;173;g2fd11760d98_1_166"/>
          <p:cNvPicPr preferRelativeResize="0"/>
          <p:nvPr/>
        </p:nvPicPr>
        <p:blipFill rotWithShape="1">
          <a:blip r:embed="rId3">
            <a:alphaModFix/>
          </a:blip>
          <a:srcRect b="39313" l="0" r="0" t="0"/>
          <a:stretch/>
        </p:blipFill>
        <p:spPr>
          <a:xfrm>
            <a:off x="427247" y="287391"/>
            <a:ext cx="929259" cy="135586"/>
          </a:xfrm>
          <a:prstGeom prst="rect">
            <a:avLst/>
          </a:prstGeom>
          <a:noFill/>
          <a:ln>
            <a:noFill/>
          </a:ln>
        </p:spPr>
      </p:pic>
      <p:sp>
        <p:nvSpPr>
          <p:cNvPr id="174" name="Google Shape;174;g2fd11760d98_1_166"/>
          <p:cNvSpPr/>
          <p:nvPr/>
        </p:nvSpPr>
        <p:spPr>
          <a:xfrm>
            <a:off x="428625" y="1835944"/>
            <a:ext cx="8229600" cy="2986200"/>
          </a:xfrm>
          <a:prstGeom prst="roundRect">
            <a:avLst>
              <a:gd fmla="val 7384" name="adj"/>
            </a:avLst>
          </a:prstGeom>
          <a:solidFill>
            <a:srgbClr val="FFFFFF"/>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p>
        </p:txBody>
      </p:sp>
      <p:sp>
        <p:nvSpPr>
          <p:cNvPr id="175" name="Google Shape;175;g2fd11760d98_1_166"/>
          <p:cNvSpPr/>
          <p:nvPr/>
        </p:nvSpPr>
        <p:spPr>
          <a:xfrm>
            <a:off x="7365206" y="992946"/>
            <a:ext cx="1293000" cy="1293300"/>
          </a:xfrm>
          <a:prstGeom prst="ellipse">
            <a:avLst/>
          </a:prstGeom>
          <a:solidFill>
            <a:schemeClr val="accent1"/>
          </a:solidFill>
          <a:ln>
            <a:noFill/>
          </a:ln>
        </p:spPr>
        <p:txBody>
          <a:bodyPr anchorCtr="0" anchor="ctr" bIns="34275" lIns="34275" spcFirstLastPara="1" rIns="34275" wrap="square" tIns="34275">
            <a:noAutofit/>
          </a:bodyPr>
          <a:lstStyle/>
          <a:p>
            <a:pPr indent="0" lvl="0" marL="0" rtl="0" algn="ctr">
              <a:lnSpc>
                <a:spcPct val="100000"/>
              </a:lnSpc>
              <a:spcBef>
                <a:spcPts val="0"/>
              </a:spcBef>
              <a:spcAft>
                <a:spcPts val="0"/>
              </a:spcAft>
              <a:buNone/>
            </a:pPr>
            <a:r>
              <a:t/>
            </a:r>
            <a:endParaRPr b="1" sz="900">
              <a:solidFill>
                <a:srgbClr val="FFFFFF"/>
              </a:solidFill>
              <a:latin typeface="Inter"/>
              <a:ea typeface="Inter"/>
              <a:cs typeface="Inter"/>
              <a:sym typeface="Inter"/>
            </a:endParaRPr>
          </a:p>
        </p:txBody>
      </p:sp>
      <p:sp>
        <p:nvSpPr>
          <p:cNvPr id="176" name="Google Shape;176;g2fd11760d98_1_166"/>
          <p:cNvSpPr txBox="1"/>
          <p:nvPr>
            <p:ph idx="1" type="subTitle"/>
          </p:nvPr>
        </p:nvSpPr>
        <p:spPr>
          <a:xfrm>
            <a:off x="7373803" y="1399697"/>
            <a:ext cx="1285800" cy="624900"/>
          </a:xfrm>
          <a:prstGeom prst="rect">
            <a:avLst/>
          </a:prstGeom>
        </p:spPr>
        <p:txBody>
          <a:bodyPr anchorCtr="0" anchor="t" bIns="91425" lIns="91425" spcFirstLastPara="1" rIns="91425" wrap="square" tIns="91425">
            <a:normAutofit/>
          </a:bodyPr>
          <a:lstStyle>
            <a:lvl1pPr indent="0" lvl="0" marL="0" marR="0" rtl="0" algn="ctr">
              <a:lnSpc>
                <a:spcPct val="100000"/>
              </a:lnSpc>
              <a:spcBef>
                <a:spcPts val="0"/>
              </a:spcBef>
              <a:spcAft>
                <a:spcPts val="0"/>
              </a:spcAft>
              <a:buNone/>
              <a:defRPr b="1" sz="900">
                <a:solidFill>
                  <a:schemeClr val="accent4"/>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77" name="Google Shape;177;g2fd11760d98_1_166"/>
          <p:cNvSpPr txBox="1"/>
          <p:nvPr>
            <p:ph type="title"/>
          </p:nvPr>
        </p:nvSpPr>
        <p:spPr>
          <a:xfrm>
            <a:off x="321591" y="1042744"/>
            <a:ext cx="5378400" cy="849900"/>
          </a:xfrm>
          <a:prstGeom prst="rect">
            <a:avLst/>
          </a:prstGeom>
        </p:spPr>
        <p:txBody>
          <a:bodyPr anchorCtr="0" anchor="t" bIns="91425" lIns="91425" spcFirstLastPara="1" rIns="91425" wrap="square" tIns="91425">
            <a:normAutofit/>
          </a:bodyPr>
          <a:lstStyle>
            <a:lvl1pPr lvl="0" rtl="0">
              <a:spcBef>
                <a:spcPts val="0"/>
              </a:spcBef>
              <a:spcAft>
                <a:spcPts val="0"/>
              </a:spcAft>
              <a:buSzPts val="4500"/>
              <a:buFont typeface="Poppins SemiBold"/>
              <a:buNone/>
              <a:defRPr sz="2600">
                <a:latin typeface="Poppins SemiBold"/>
                <a:ea typeface="Poppins SemiBold"/>
                <a:cs typeface="Poppins SemiBold"/>
                <a:sym typeface="Poppins Semi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78" name="Google Shape;178;g2fd11760d98_1_166"/>
          <p:cNvSpPr txBox="1"/>
          <p:nvPr>
            <p:ph idx="2" type="subTitle"/>
          </p:nvPr>
        </p:nvSpPr>
        <p:spPr>
          <a:xfrm>
            <a:off x="338053" y="789947"/>
            <a:ext cx="4043400" cy="438300"/>
          </a:xfrm>
          <a:prstGeom prst="rect">
            <a:avLst/>
          </a:prstGeom>
        </p:spPr>
        <p:txBody>
          <a:bodyPr anchorCtr="0" anchor="t" bIns="91425" lIns="91425" spcFirstLastPara="1" rIns="91425" wrap="square" tIns="91425">
            <a:normAutofit/>
          </a:bodyPr>
          <a:lstStyle>
            <a:lvl1pPr lvl="0" rtl="0">
              <a:spcBef>
                <a:spcPts val="0"/>
              </a:spcBef>
              <a:spcAft>
                <a:spcPts val="0"/>
              </a:spcAft>
              <a:buSzPts val="1800"/>
              <a:buNone/>
              <a:defRPr b="1" sz="11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extLst>
    <p:ext uri="{DCECCB84-F9BA-43D5-87BE-67443E8EF086}">
      <p15:sldGuideLst>
        <p15:guide id="1" pos="269">
          <p15:clr>
            <a:srgbClr val="E46962"/>
          </p15:clr>
        </p15:guide>
        <p15:guide id="2" pos="3105">
          <p15:clr>
            <a:srgbClr val="E46962"/>
          </p15:clr>
        </p15:guide>
        <p15:guide id="3" pos="5455">
          <p15:clr>
            <a:srgbClr val="E46962"/>
          </p15:clr>
        </p15:guide>
      </p15:sldGuideLst>
    </p:ext>
  </p:extLst>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layout 3 - Chart">
  <p:cSld name="CUSTOM_8_1_1_1">
    <p:bg>
      <p:bgPr>
        <a:solidFill>
          <a:schemeClr val="accent3"/>
        </a:solidFill>
      </p:bgPr>
    </p:bg>
    <p:spTree>
      <p:nvGrpSpPr>
        <p:cNvPr id="179" name="Shape 179"/>
        <p:cNvGrpSpPr/>
        <p:nvPr/>
      </p:nvGrpSpPr>
      <p:grpSpPr>
        <a:xfrm>
          <a:off x="0" y="0"/>
          <a:ext cx="0" cy="0"/>
          <a:chOff x="0" y="0"/>
          <a:chExt cx="0" cy="0"/>
        </a:xfrm>
      </p:grpSpPr>
      <p:sp>
        <p:nvSpPr>
          <p:cNvPr id="180" name="Google Shape;180;g2fd11760d98_1_174"/>
          <p:cNvSpPr/>
          <p:nvPr/>
        </p:nvSpPr>
        <p:spPr>
          <a:xfrm>
            <a:off x="428625" y="1835944"/>
            <a:ext cx="7147500" cy="2986200"/>
          </a:xfrm>
          <a:prstGeom prst="roundRect">
            <a:avLst>
              <a:gd fmla="val 7384" name="adj"/>
            </a:avLst>
          </a:prstGeom>
          <a:solidFill>
            <a:srgbClr val="FFFFFF"/>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p>
        </p:txBody>
      </p:sp>
      <p:pic>
        <p:nvPicPr>
          <p:cNvPr descr="Bild" id="181" name="Google Shape;181;g2fd11760d98_1_174"/>
          <p:cNvPicPr preferRelativeResize="0"/>
          <p:nvPr/>
        </p:nvPicPr>
        <p:blipFill rotWithShape="1">
          <a:blip r:embed="rId2">
            <a:alphaModFix/>
          </a:blip>
          <a:srcRect b="0" l="0" r="0" t="0"/>
          <a:stretch/>
        </p:blipFill>
        <p:spPr>
          <a:xfrm>
            <a:off x="8070581" y="298748"/>
            <a:ext cx="589788" cy="112861"/>
          </a:xfrm>
          <a:prstGeom prst="rect">
            <a:avLst/>
          </a:prstGeom>
          <a:noFill/>
          <a:ln>
            <a:noFill/>
          </a:ln>
        </p:spPr>
      </p:pic>
      <p:pic>
        <p:nvPicPr>
          <p:cNvPr descr="NF_Logo_granite.png" id="182" name="Google Shape;182;g2fd11760d98_1_174"/>
          <p:cNvPicPr preferRelativeResize="0"/>
          <p:nvPr/>
        </p:nvPicPr>
        <p:blipFill rotWithShape="1">
          <a:blip r:embed="rId3">
            <a:alphaModFix/>
          </a:blip>
          <a:srcRect b="39313" l="0" r="0" t="0"/>
          <a:stretch/>
        </p:blipFill>
        <p:spPr>
          <a:xfrm>
            <a:off x="427247" y="287391"/>
            <a:ext cx="929259" cy="135586"/>
          </a:xfrm>
          <a:prstGeom prst="rect">
            <a:avLst/>
          </a:prstGeom>
          <a:noFill/>
          <a:ln>
            <a:noFill/>
          </a:ln>
        </p:spPr>
      </p:pic>
      <p:sp>
        <p:nvSpPr>
          <p:cNvPr id="183" name="Google Shape;183;g2fd11760d98_1_174"/>
          <p:cNvSpPr txBox="1"/>
          <p:nvPr>
            <p:ph type="title"/>
          </p:nvPr>
        </p:nvSpPr>
        <p:spPr>
          <a:xfrm>
            <a:off x="321591" y="1042744"/>
            <a:ext cx="5378400" cy="849900"/>
          </a:xfrm>
          <a:prstGeom prst="rect">
            <a:avLst/>
          </a:prstGeom>
        </p:spPr>
        <p:txBody>
          <a:bodyPr anchorCtr="0" anchor="t" bIns="91425" lIns="91425" spcFirstLastPara="1" rIns="91425" wrap="square" tIns="91425">
            <a:normAutofit/>
          </a:bodyPr>
          <a:lstStyle>
            <a:lvl1pPr lvl="0" rtl="0">
              <a:spcBef>
                <a:spcPts val="0"/>
              </a:spcBef>
              <a:spcAft>
                <a:spcPts val="0"/>
              </a:spcAft>
              <a:buSzPts val="4500"/>
              <a:buFont typeface="Poppins SemiBold"/>
              <a:buNone/>
              <a:defRPr sz="2600">
                <a:latin typeface="Poppins SemiBold"/>
                <a:ea typeface="Poppins SemiBold"/>
                <a:cs typeface="Poppins SemiBold"/>
                <a:sym typeface="Poppins Semi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84" name="Google Shape;184;g2fd11760d98_1_174"/>
          <p:cNvSpPr txBox="1"/>
          <p:nvPr>
            <p:ph idx="1" type="subTitle"/>
          </p:nvPr>
        </p:nvSpPr>
        <p:spPr>
          <a:xfrm>
            <a:off x="338053" y="789947"/>
            <a:ext cx="4043400" cy="438300"/>
          </a:xfrm>
          <a:prstGeom prst="rect">
            <a:avLst/>
          </a:prstGeom>
        </p:spPr>
        <p:txBody>
          <a:bodyPr anchorCtr="0" anchor="t" bIns="91425" lIns="91425" spcFirstLastPara="1" rIns="91425" wrap="square" tIns="91425">
            <a:normAutofit/>
          </a:bodyPr>
          <a:lstStyle>
            <a:lvl1pPr lvl="0" rtl="0">
              <a:spcBef>
                <a:spcPts val="0"/>
              </a:spcBef>
              <a:spcAft>
                <a:spcPts val="0"/>
              </a:spcAft>
              <a:buSzPts val="1800"/>
              <a:buNone/>
              <a:defRPr b="1" sz="11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extLst>
    <p:ext uri="{DCECCB84-F9BA-43D5-87BE-67443E8EF086}">
      <p15:sldGuideLst>
        <p15:guide id="1" pos="269">
          <p15:clr>
            <a:srgbClr val="E46962"/>
          </p15:clr>
        </p15:guide>
        <p15:guide id="2" pos="3105">
          <p15:clr>
            <a:srgbClr val="E46962"/>
          </p15:clr>
        </p15:guide>
        <p15:guide id="3" pos="5455">
          <p15:clr>
            <a:srgbClr val="E46962"/>
          </p15:clr>
        </p15:guide>
      </p15:sldGuideLst>
    </p:ext>
  </p:extLst>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layout 4 - Image Right Full">
  <p:cSld name="CUSTOM_8_1_1_1_1">
    <p:bg>
      <p:bgPr>
        <a:solidFill>
          <a:schemeClr val="accent3"/>
        </a:solidFill>
      </p:bgPr>
    </p:bg>
    <p:spTree>
      <p:nvGrpSpPr>
        <p:cNvPr id="185" name="Shape 185"/>
        <p:cNvGrpSpPr/>
        <p:nvPr/>
      </p:nvGrpSpPr>
      <p:grpSpPr>
        <a:xfrm>
          <a:off x="0" y="0"/>
          <a:ext cx="0" cy="0"/>
          <a:chOff x="0" y="0"/>
          <a:chExt cx="0" cy="0"/>
        </a:xfrm>
      </p:grpSpPr>
      <p:pic>
        <p:nvPicPr>
          <p:cNvPr descr="NF_Logo_granite.png" id="186" name="Google Shape;186;g2fd11760d98_1_180"/>
          <p:cNvPicPr preferRelativeResize="0"/>
          <p:nvPr/>
        </p:nvPicPr>
        <p:blipFill rotWithShape="1">
          <a:blip r:embed="rId2">
            <a:alphaModFix/>
          </a:blip>
          <a:srcRect b="39313" l="0" r="0" t="0"/>
          <a:stretch/>
        </p:blipFill>
        <p:spPr>
          <a:xfrm>
            <a:off x="427247" y="287391"/>
            <a:ext cx="929259" cy="135586"/>
          </a:xfrm>
          <a:prstGeom prst="rect">
            <a:avLst/>
          </a:prstGeom>
          <a:noFill/>
          <a:ln>
            <a:noFill/>
          </a:ln>
        </p:spPr>
      </p:pic>
      <p:sp>
        <p:nvSpPr>
          <p:cNvPr id="187" name="Google Shape;187;g2fd11760d98_1_180"/>
          <p:cNvSpPr txBox="1"/>
          <p:nvPr>
            <p:ph type="title"/>
          </p:nvPr>
        </p:nvSpPr>
        <p:spPr>
          <a:xfrm>
            <a:off x="321591" y="1014169"/>
            <a:ext cx="4221000" cy="2044800"/>
          </a:xfrm>
          <a:prstGeom prst="rect">
            <a:avLst/>
          </a:prstGeom>
        </p:spPr>
        <p:txBody>
          <a:bodyPr anchorCtr="0" anchor="t" bIns="91425" lIns="91425" spcFirstLastPara="1" rIns="91425" wrap="square" tIns="91425">
            <a:normAutofit/>
          </a:bodyPr>
          <a:lstStyle>
            <a:lvl1pPr lvl="0" rtl="0">
              <a:spcBef>
                <a:spcPts val="0"/>
              </a:spcBef>
              <a:spcAft>
                <a:spcPts val="0"/>
              </a:spcAft>
              <a:buSzPts val="4500"/>
              <a:buNone/>
              <a:defRPr sz="2800">
                <a:solidFill>
                  <a:srgbClr val="222222"/>
                </a:solidFill>
                <a:latin typeface="Poppins SemiBold"/>
                <a:ea typeface="Poppins SemiBold"/>
                <a:cs typeface="Poppins SemiBold"/>
                <a:sym typeface="Poppins Semi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88" name="Google Shape;188;g2fd11760d98_1_180"/>
          <p:cNvSpPr txBox="1"/>
          <p:nvPr>
            <p:ph idx="1" type="subTitle"/>
          </p:nvPr>
        </p:nvSpPr>
        <p:spPr>
          <a:xfrm>
            <a:off x="338053" y="789947"/>
            <a:ext cx="4020900" cy="379800"/>
          </a:xfrm>
          <a:prstGeom prst="rect">
            <a:avLst/>
          </a:prstGeom>
        </p:spPr>
        <p:txBody>
          <a:bodyPr anchorCtr="0" anchor="t" bIns="91425" lIns="91425" spcFirstLastPara="1" rIns="91425" wrap="square" tIns="91425">
            <a:normAutofit/>
          </a:bodyPr>
          <a:lstStyle>
            <a:lvl1pPr lvl="0" rtl="0">
              <a:spcBef>
                <a:spcPts val="0"/>
              </a:spcBef>
              <a:spcAft>
                <a:spcPts val="0"/>
              </a:spcAft>
              <a:buSzPts val="900"/>
              <a:buFont typeface="Inter Light"/>
              <a:buNone/>
              <a:defRPr sz="900">
                <a:latin typeface="Inter Light"/>
                <a:ea typeface="Inter Light"/>
                <a:cs typeface="Inter Light"/>
                <a:sym typeface="Inter Light"/>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89" name="Google Shape;189;g2fd11760d98_1_180"/>
          <p:cNvSpPr/>
          <p:nvPr>
            <p:ph idx="2" type="pic"/>
          </p:nvPr>
        </p:nvSpPr>
        <p:spPr>
          <a:xfrm>
            <a:off x="4542741" y="0"/>
            <a:ext cx="4601400" cy="5143500"/>
          </a:xfrm>
          <a:prstGeom prst="rect">
            <a:avLst/>
          </a:prstGeom>
          <a:noFill/>
          <a:ln>
            <a:noFill/>
          </a:ln>
        </p:spPr>
      </p:sp>
      <p:sp>
        <p:nvSpPr>
          <p:cNvPr id="190" name="Google Shape;190;g2fd11760d98_1_180"/>
          <p:cNvSpPr txBox="1"/>
          <p:nvPr>
            <p:ph idx="3" type="body"/>
          </p:nvPr>
        </p:nvSpPr>
        <p:spPr>
          <a:xfrm>
            <a:off x="321591" y="3014906"/>
            <a:ext cx="3696000" cy="1860000"/>
          </a:xfrm>
          <a:prstGeom prst="rect">
            <a:avLst/>
          </a:prstGeom>
        </p:spPr>
        <p:txBody>
          <a:bodyPr anchorCtr="0" anchor="t" bIns="91425" lIns="91425" spcFirstLastPara="1" rIns="91425" wrap="square" tIns="91425">
            <a:normAutofit/>
          </a:bodyPr>
          <a:lstStyle>
            <a:lvl1pPr indent="-298450" lvl="0" marL="457200">
              <a:lnSpc>
                <a:spcPct val="120000"/>
              </a:lnSpc>
              <a:spcBef>
                <a:spcPts val="0"/>
              </a:spcBef>
              <a:spcAft>
                <a:spcPts val="0"/>
              </a:spcAft>
              <a:buSzPts val="1100"/>
              <a:buChar char="●"/>
              <a:defRPr sz="1100">
                <a:solidFill>
                  <a:srgbClr val="252629"/>
                </a:solidFill>
              </a:defRPr>
            </a:lvl1pPr>
            <a:lvl2pPr indent="-298450" lvl="1" marL="914400">
              <a:lnSpc>
                <a:spcPct val="120000"/>
              </a:lnSpc>
              <a:spcBef>
                <a:spcPts val="0"/>
              </a:spcBef>
              <a:spcAft>
                <a:spcPts val="0"/>
              </a:spcAft>
              <a:buSzPts val="1100"/>
              <a:buChar char="○"/>
              <a:defRPr sz="1100"/>
            </a:lvl2pPr>
            <a:lvl3pPr indent="-298450" lvl="2" marL="1371600">
              <a:lnSpc>
                <a:spcPct val="120000"/>
              </a:lnSpc>
              <a:spcBef>
                <a:spcPts val="0"/>
              </a:spcBef>
              <a:spcAft>
                <a:spcPts val="0"/>
              </a:spcAft>
              <a:buSzPts val="1100"/>
              <a:buChar char="■"/>
              <a:defRPr sz="1100"/>
            </a:lvl3pPr>
            <a:lvl4pPr indent="-298450" lvl="3" marL="1828800">
              <a:lnSpc>
                <a:spcPct val="120000"/>
              </a:lnSpc>
              <a:spcBef>
                <a:spcPts val="0"/>
              </a:spcBef>
              <a:spcAft>
                <a:spcPts val="0"/>
              </a:spcAft>
              <a:buSzPts val="1100"/>
              <a:buChar char="●"/>
              <a:defRPr sz="1100"/>
            </a:lvl4pPr>
            <a:lvl5pPr indent="-298450" lvl="4" marL="2286000">
              <a:lnSpc>
                <a:spcPct val="120000"/>
              </a:lnSpc>
              <a:spcBef>
                <a:spcPts val="0"/>
              </a:spcBef>
              <a:spcAft>
                <a:spcPts val="0"/>
              </a:spcAft>
              <a:buSzPts val="1100"/>
              <a:buChar char="○"/>
              <a:defRPr sz="1100"/>
            </a:lvl5pPr>
            <a:lvl6pPr indent="-298450" lvl="5" marL="2743200">
              <a:lnSpc>
                <a:spcPct val="120000"/>
              </a:lnSpc>
              <a:spcBef>
                <a:spcPts val="0"/>
              </a:spcBef>
              <a:spcAft>
                <a:spcPts val="0"/>
              </a:spcAft>
              <a:buSzPts val="1100"/>
              <a:buChar char="■"/>
              <a:defRPr sz="1100"/>
            </a:lvl6pPr>
            <a:lvl7pPr indent="-298450" lvl="6" marL="3200400">
              <a:lnSpc>
                <a:spcPct val="120000"/>
              </a:lnSpc>
              <a:spcBef>
                <a:spcPts val="0"/>
              </a:spcBef>
              <a:spcAft>
                <a:spcPts val="0"/>
              </a:spcAft>
              <a:buSzPts val="1100"/>
              <a:buChar char="●"/>
              <a:defRPr sz="1100"/>
            </a:lvl7pPr>
            <a:lvl8pPr indent="-298450" lvl="7" marL="3657600">
              <a:lnSpc>
                <a:spcPct val="120000"/>
              </a:lnSpc>
              <a:spcBef>
                <a:spcPts val="0"/>
              </a:spcBef>
              <a:spcAft>
                <a:spcPts val="0"/>
              </a:spcAft>
              <a:buSzPts val="1100"/>
              <a:buChar char="○"/>
              <a:defRPr sz="1100"/>
            </a:lvl8pPr>
            <a:lvl9pPr indent="-298450" lvl="8" marL="4114800">
              <a:lnSpc>
                <a:spcPct val="120000"/>
              </a:lnSpc>
              <a:spcBef>
                <a:spcPts val="0"/>
              </a:spcBef>
              <a:spcAft>
                <a:spcPts val="0"/>
              </a:spcAft>
              <a:buSzPts val="1100"/>
              <a:buChar char="■"/>
              <a:defRPr sz="1100"/>
            </a:lvl9pPr>
          </a:lstStyle>
          <a:p/>
        </p:txBody>
      </p:sp>
      <p:sp>
        <p:nvSpPr>
          <p:cNvPr id="191" name="Google Shape;191;g2fd11760d98_1_180"/>
          <p:cNvSpPr txBox="1"/>
          <p:nvPr>
            <p:ph idx="4" type="subTitle"/>
          </p:nvPr>
        </p:nvSpPr>
        <p:spPr>
          <a:xfrm>
            <a:off x="342900" y="2339756"/>
            <a:ext cx="3435000" cy="719100"/>
          </a:xfrm>
          <a:prstGeom prst="rect">
            <a:avLst/>
          </a:prstGeom>
        </p:spPr>
        <p:txBody>
          <a:bodyPr anchorCtr="0" anchor="t" bIns="91425" lIns="91425" spcFirstLastPara="1" rIns="91425" wrap="square" tIns="91425">
            <a:normAutofit/>
          </a:bodyPr>
          <a:lstStyle>
            <a:lvl1pPr lvl="0">
              <a:spcBef>
                <a:spcPts val="0"/>
              </a:spcBef>
              <a:spcAft>
                <a:spcPts val="0"/>
              </a:spcAft>
              <a:buSzPts val="1800"/>
              <a:buNone/>
              <a:defRPr sz="1500">
                <a:solidFill>
                  <a:srgbClr val="252629"/>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extLst>
    <p:ext uri="{DCECCB84-F9BA-43D5-87BE-67443E8EF086}">
      <p15:sldGuideLst>
        <p15:guide id="1" pos="269">
          <p15:clr>
            <a:srgbClr val="E46962"/>
          </p15:clr>
        </p15:guide>
        <p15:guide id="2" pos="2862">
          <p15:clr>
            <a:srgbClr val="E46962"/>
          </p15:clr>
        </p15:guide>
        <p15:guide id="3" pos="5455">
          <p15:clr>
            <a:srgbClr val="E46962"/>
          </p15:clr>
        </p15:guide>
      </p15:sldGuideLst>
    </p:ext>
  </p:extLst>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layout 4 - Image Right Small">
  <p:cSld name="CUSTOM_8_1_1_1_1_1">
    <p:bg>
      <p:bgPr>
        <a:solidFill>
          <a:schemeClr val="accent3"/>
        </a:solidFill>
      </p:bgPr>
    </p:bg>
    <p:spTree>
      <p:nvGrpSpPr>
        <p:cNvPr id="192" name="Shape 192"/>
        <p:cNvGrpSpPr/>
        <p:nvPr/>
      </p:nvGrpSpPr>
      <p:grpSpPr>
        <a:xfrm>
          <a:off x="0" y="0"/>
          <a:ext cx="0" cy="0"/>
          <a:chOff x="0" y="0"/>
          <a:chExt cx="0" cy="0"/>
        </a:xfrm>
      </p:grpSpPr>
      <p:pic>
        <p:nvPicPr>
          <p:cNvPr descr="NF_Logo_granite.png" id="193" name="Google Shape;193;g2fd11760d98_1_187"/>
          <p:cNvPicPr preferRelativeResize="0"/>
          <p:nvPr/>
        </p:nvPicPr>
        <p:blipFill rotWithShape="1">
          <a:blip r:embed="rId2">
            <a:alphaModFix/>
          </a:blip>
          <a:srcRect b="39313" l="0" r="0" t="0"/>
          <a:stretch/>
        </p:blipFill>
        <p:spPr>
          <a:xfrm>
            <a:off x="427247" y="287391"/>
            <a:ext cx="929259" cy="135586"/>
          </a:xfrm>
          <a:prstGeom prst="rect">
            <a:avLst/>
          </a:prstGeom>
          <a:noFill/>
          <a:ln>
            <a:noFill/>
          </a:ln>
        </p:spPr>
      </p:pic>
      <p:sp>
        <p:nvSpPr>
          <p:cNvPr id="194" name="Google Shape;194;g2fd11760d98_1_187"/>
          <p:cNvSpPr txBox="1"/>
          <p:nvPr>
            <p:ph idx="1" type="subTitle"/>
          </p:nvPr>
        </p:nvSpPr>
        <p:spPr>
          <a:xfrm>
            <a:off x="338053" y="789947"/>
            <a:ext cx="4020900" cy="379800"/>
          </a:xfrm>
          <a:prstGeom prst="rect">
            <a:avLst/>
          </a:prstGeom>
        </p:spPr>
        <p:txBody>
          <a:bodyPr anchorCtr="0" anchor="t" bIns="91425" lIns="91425" spcFirstLastPara="1" rIns="91425" wrap="square" tIns="91425">
            <a:normAutofit/>
          </a:bodyPr>
          <a:lstStyle>
            <a:lvl1pPr lvl="0" rtl="0">
              <a:spcBef>
                <a:spcPts val="0"/>
              </a:spcBef>
              <a:spcAft>
                <a:spcPts val="0"/>
              </a:spcAft>
              <a:buSzPts val="900"/>
              <a:buFont typeface="Inter Light"/>
              <a:buNone/>
              <a:defRPr sz="900">
                <a:latin typeface="Inter Light"/>
                <a:ea typeface="Inter Light"/>
                <a:cs typeface="Inter Light"/>
                <a:sym typeface="Inter Light"/>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95" name="Google Shape;195;g2fd11760d98_1_187"/>
          <p:cNvSpPr/>
          <p:nvPr>
            <p:ph idx="2" type="pic"/>
          </p:nvPr>
        </p:nvSpPr>
        <p:spPr>
          <a:xfrm>
            <a:off x="5521125" y="921178"/>
            <a:ext cx="3150000" cy="3521400"/>
          </a:xfrm>
          <a:prstGeom prst="rect">
            <a:avLst/>
          </a:prstGeom>
          <a:noFill/>
          <a:ln>
            <a:noFill/>
          </a:ln>
        </p:spPr>
      </p:sp>
      <p:sp>
        <p:nvSpPr>
          <p:cNvPr id="196" name="Google Shape;196;g2fd11760d98_1_187"/>
          <p:cNvSpPr txBox="1"/>
          <p:nvPr>
            <p:ph idx="3" type="body"/>
          </p:nvPr>
        </p:nvSpPr>
        <p:spPr>
          <a:xfrm>
            <a:off x="321591" y="3014906"/>
            <a:ext cx="3696000" cy="1860000"/>
          </a:xfrm>
          <a:prstGeom prst="rect">
            <a:avLst/>
          </a:prstGeom>
        </p:spPr>
        <p:txBody>
          <a:bodyPr anchorCtr="0" anchor="t" bIns="91425" lIns="91425" spcFirstLastPara="1" rIns="91425" wrap="square" tIns="91425">
            <a:normAutofit/>
          </a:bodyPr>
          <a:lstStyle>
            <a:lvl1pPr indent="-298450" lvl="0" marL="457200" rtl="0">
              <a:lnSpc>
                <a:spcPct val="120000"/>
              </a:lnSpc>
              <a:spcBef>
                <a:spcPts val="0"/>
              </a:spcBef>
              <a:spcAft>
                <a:spcPts val="0"/>
              </a:spcAft>
              <a:buSzPts val="1100"/>
              <a:buChar char="●"/>
              <a:defRPr sz="1100">
                <a:solidFill>
                  <a:srgbClr val="252629"/>
                </a:solidFill>
              </a:defRPr>
            </a:lvl1pPr>
            <a:lvl2pPr indent="-298450" lvl="1" marL="914400" rtl="0">
              <a:lnSpc>
                <a:spcPct val="120000"/>
              </a:lnSpc>
              <a:spcBef>
                <a:spcPts val="0"/>
              </a:spcBef>
              <a:spcAft>
                <a:spcPts val="0"/>
              </a:spcAft>
              <a:buSzPts val="1100"/>
              <a:buChar char="○"/>
              <a:defRPr sz="1100"/>
            </a:lvl2pPr>
            <a:lvl3pPr indent="-298450" lvl="2" marL="1371600" rtl="0">
              <a:lnSpc>
                <a:spcPct val="120000"/>
              </a:lnSpc>
              <a:spcBef>
                <a:spcPts val="0"/>
              </a:spcBef>
              <a:spcAft>
                <a:spcPts val="0"/>
              </a:spcAft>
              <a:buSzPts val="1100"/>
              <a:buChar char="■"/>
              <a:defRPr sz="1100"/>
            </a:lvl3pPr>
            <a:lvl4pPr indent="-298450" lvl="3" marL="1828800" rtl="0">
              <a:lnSpc>
                <a:spcPct val="120000"/>
              </a:lnSpc>
              <a:spcBef>
                <a:spcPts val="0"/>
              </a:spcBef>
              <a:spcAft>
                <a:spcPts val="0"/>
              </a:spcAft>
              <a:buSzPts val="1100"/>
              <a:buChar char="●"/>
              <a:defRPr sz="1100"/>
            </a:lvl4pPr>
            <a:lvl5pPr indent="-298450" lvl="4" marL="2286000" rtl="0">
              <a:lnSpc>
                <a:spcPct val="120000"/>
              </a:lnSpc>
              <a:spcBef>
                <a:spcPts val="0"/>
              </a:spcBef>
              <a:spcAft>
                <a:spcPts val="0"/>
              </a:spcAft>
              <a:buSzPts val="1100"/>
              <a:buChar char="○"/>
              <a:defRPr sz="1100"/>
            </a:lvl5pPr>
            <a:lvl6pPr indent="-298450" lvl="5" marL="2743200" rtl="0">
              <a:lnSpc>
                <a:spcPct val="120000"/>
              </a:lnSpc>
              <a:spcBef>
                <a:spcPts val="0"/>
              </a:spcBef>
              <a:spcAft>
                <a:spcPts val="0"/>
              </a:spcAft>
              <a:buSzPts val="1100"/>
              <a:buChar char="■"/>
              <a:defRPr sz="1100"/>
            </a:lvl6pPr>
            <a:lvl7pPr indent="-298450" lvl="6" marL="3200400" rtl="0">
              <a:lnSpc>
                <a:spcPct val="120000"/>
              </a:lnSpc>
              <a:spcBef>
                <a:spcPts val="0"/>
              </a:spcBef>
              <a:spcAft>
                <a:spcPts val="0"/>
              </a:spcAft>
              <a:buSzPts val="1100"/>
              <a:buChar char="●"/>
              <a:defRPr sz="1100"/>
            </a:lvl7pPr>
            <a:lvl8pPr indent="-298450" lvl="7" marL="3657600" rtl="0">
              <a:lnSpc>
                <a:spcPct val="120000"/>
              </a:lnSpc>
              <a:spcBef>
                <a:spcPts val="0"/>
              </a:spcBef>
              <a:spcAft>
                <a:spcPts val="0"/>
              </a:spcAft>
              <a:buSzPts val="1100"/>
              <a:buChar char="○"/>
              <a:defRPr sz="1100"/>
            </a:lvl8pPr>
            <a:lvl9pPr indent="-298450" lvl="8" marL="4114800" rtl="0">
              <a:lnSpc>
                <a:spcPct val="120000"/>
              </a:lnSpc>
              <a:spcBef>
                <a:spcPts val="0"/>
              </a:spcBef>
              <a:spcAft>
                <a:spcPts val="0"/>
              </a:spcAft>
              <a:buSzPts val="1100"/>
              <a:buChar char="■"/>
              <a:defRPr sz="1100"/>
            </a:lvl9pPr>
          </a:lstStyle>
          <a:p/>
        </p:txBody>
      </p:sp>
      <p:pic>
        <p:nvPicPr>
          <p:cNvPr descr="Bild" id="197" name="Google Shape;197;g2fd11760d98_1_187"/>
          <p:cNvPicPr preferRelativeResize="0"/>
          <p:nvPr/>
        </p:nvPicPr>
        <p:blipFill rotWithShape="1">
          <a:blip r:embed="rId3">
            <a:alphaModFix/>
          </a:blip>
          <a:srcRect b="0" l="0" r="0" t="0"/>
          <a:stretch/>
        </p:blipFill>
        <p:spPr>
          <a:xfrm>
            <a:off x="8070581" y="298748"/>
            <a:ext cx="589788" cy="112861"/>
          </a:xfrm>
          <a:prstGeom prst="rect">
            <a:avLst/>
          </a:prstGeom>
          <a:noFill/>
          <a:ln>
            <a:noFill/>
          </a:ln>
        </p:spPr>
      </p:pic>
      <p:sp>
        <p:nvSpPr>
          <p:cNvPr id="198" name="Google Shape;198;g2fd11760d98_1_187"/>
          <p:cNvSpPr txBox="1"/>
          <p:nvPr>
            <p:ph type="title"/>
          </p:nvPr>
        </p:nvSpPr>
        <p:spPr>
          <a:xfrm>
            <a:off x="321591" y="1014169"/>
            <a:ext cx="4221000" cy="2044800"/>
          </a:xfrm>
          <a:prstGeom prst="rect">
            <a:avLst/>
          </a:prstGeom>
        </p:spPr>
        <p:txBody>
          <a:bodyPr anchorCtr="0" anchor="t" bIns="91425" lIns="91425" spcFirstLastPara="1" rIns="91425" wrap="square" tIns="91425">
            <a:normAutofit/>
          </a:bodyPr>
          <a:lstStyle>
            <a:lvl1pPr lvl="0" rtl="0">
              <a:spcBef>
                <a:spcPts val="0"/>
              </a:spcBef>
              <a:spcAft>
                <a:spcPts val="0"/>
              </a:spcAft>
              <a:buSzPts val="4500"/>
              <a:buNone/>
              <a:defRPr sz="2800">
                <a:solidFill>
                  <a:srgbClr val="222222"/>
                </a:solidFill>
                <a:latin typeface="Poppins SemiBold"/>
                <a:ea typeface="Poppins SemiBold"/>
                <a:cs typeface="Poppins SemiBold"/>
                <a:sym typeface="Poppins Semi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99" name="Google Shape;199;g2fd11760d98_1_187"/>
          <p:cNvSpPr txBox="1"/>
          <p:nvPr>
            <p:ph idx="4" type="subTitle"/>
          </p:nvPr>
        </p:nvSpPr>
        <p:spPr>
          <a:xfrm>
            <a:off x="342900" y="2339756"/>
            <a:ext cx="3435000" cy="719100"/>
          </a:xfrm>
          <a:prstGeom prst="rect">
            <a:avLst/>
          </a:prstGeom>
        </p:spPr>
        <p:txBody>
          <a:bodyPr anchorCtr="0" anchor="t" bIns="91425" lIns="91425" spcFirstLastPara="1" rIns="91425" wrap="square" tIns="91425">
            <a:normAutofit/>
          </a:bodyPr>
          <a:lstStyle>
            <a:lvl1pPr lvl="0" rtl="0">
              <a:spcBef>
                <a:spcPts val="0"/>
              </a:spcBef>
              <a:spcAft>
                <a:spcPts val="0"/>
              </a:spcAft>
              <a:buSzPts val="1800"/>
              <a:buNone/>
              <a:defRPr sz="1500">
                <a:solidFill>
                  <a:srgbClr val="252629"/>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extLst>
    <p:ext uri="{DCECCB84-F9BA-43D5-87BE-67443E8EF086}">
      <p15:sldGuideLst>
        <p15:guide id="1" pos="269">
          <p15:clr>
            <a:srgbClr val="E46962"/>
          </p15:clr>
        </p15:guide>
        <p15:guide id="2" pos="2862">
          <p15:clr>
            <a:srgbClr val="E46962"/>
          </p15:clr>
        </p15:guide>
        <p15:guide id="3" pos="5455">
          <p15:clr>
            <a:srgbClr val="E46962"/>
          </p15:clr>
        </p15:guide>
      </p15:sldGuideLst>
    </p:ext>
  </p:extLst>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layout 4 - Bullet points right">
  <p:cSld name="CUSTOM_8_1_1_1_1_1_2">
    <p:bg>
      <p:bgPr>
        <a:solidFill>
          <a:schemeClr val="accent3"/>
        </a:solidFill>
      </p:bgPr>
    </p:bg>
    <p:spTree>
      <p:nvGrpSpPr>
        <p:cNvPr id="200" name="Shape 200"/>
        <p:cNvGrpSpPr/>
        <p:nvPr/>
      </p:nvGrpSpPr>
      <p:grpSpPr>
        <a:xfrm>
          <a:off x="0" y="0"/>
          <a:ext cx="0" cy="0"/>
          <a:chOff x="0" y="0"/>
          <a:chExt cx="0" cy="0"/>
        </a:xfrm>
      </p:grpSpPr>
      <p:pic>
        <p:nvPicPr>
          <p:cNvPr descr="NF_Logo_granite.png" id="201" name="Google Shape;201;g2fd11760d98_1_195"/>
          <p:cNvPicPr preferRelativeResize="0"/>
          <p:nvPr/>
        </p:nvPicPr>
        <p:blipFill rotWithShape="1">
          <a:blip r:embed="rId2">
            <a:alphaModFix/>
          </a:blip>
          <a:srcRect b="39313" l="0" r="0" t="0"/>
          <a:stretch/>
        </p:blipFill>
        <p:spPr>
          <a:xfrm>
            <a:off x="427247" y="287391"/>
            <a:ext cx="929259" cy="135586"/>
          </a:xfrm>
          <a:prstGeom prst="rect">
            <a:avLst/>
          </a:prstGeom>
          <a:noFill/>
          <a:ln>
            <a:noFill/>
          </a:ln>
        </p:spPr>
      </p:pic>
      <p:sp>
        <p:nvSpPr>
          <p:cNvPr id="202" name="Google Shape;202;g2fd11760d98_1_195"/>
          <p:cNvSpPr txBox="1"/>
          <p:nvPr>
            <p:ph idx="1" type="subTitle"/>
          </p:nvPr>
        </p:nvSpPr>
        <p:spPr>
          <a:xfrm>
            <a:off x="338053" y="789947"/>
            <a:ext cx="4020900" cy="379800"/>
          </a:xfrm>
          <a:prstGeom prst="rect">
            <a:avLst/>
          </a:prstGeom>
        </p:spPr>
        <p:txBody>
          <a:bodyPr anchorCtr="0" anchor="t" bIns="91425" lIns="91425" spcFirstLastPara="1" rIns="91425" wrap="square" tIns="91425">
            <a:normAutofit/>
          </a:bodyPr>
          <a:lstStyle>
            <a:lvl1pPr lvl="0" rtl="0">
              <a:spcBef>
                <a:spcPts val="0"/>
              </a:spcBef>
              <a:spcAft>
                <a:spcPts val="0"/>
              </a:spcAft>
              <a:buSzPts val="900"/>
              <a:buFont typeface="Inter Light"/>
              <a:buNone/>
              <a:defRPr sz="900">
                <a:latin typeface="Inter Light"/>
                <a:ea typeface="Inter Light"/>
                <a:cs typeface="Inter Light"/>
                <a:sym typeface="Inter Light"/>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03" name="Google Shape;203;g2fd11760d98_1_195"/>
          <p:cNvSpPr txBox="1"/>
          <p:nvPr>
            <p:ph idx="2" type="body"/>
          </p:nvPr>
        </p:nvSpPr>
        <p:spPr>
          <a:xfrm>
            <a:off x="4900013" y="2169919"/>
            <a:ext cx="3904200" cy="2901600"/>
          </a:xfrm>
          <a:prstGeom prst="rect">
            <a:avLst/>
          </a:prstGeom>
        </p:spPr>
        <p:txBody>
          <a:bodyPr anchorCtr="0" anchor="t" bIns="91425" lIns="91425" spcFirstLastPara="1" rIns="91425" wrap="square" tIns="91425">
            <a:normAutofit/>
          </a:bodyPr>
          <a:lstStyle>
            <a:lvl1pPr indent="-298450" lvl="0" marL="457200" rtl="0">
              <a:lnSpc>
                <a:spcPct val="120000"/>
              </a:lnSpc>
              <a:spcBef>
                <a:spcPts val="0"/>
              </a:spcBef>
              <a:spcAft>
                <a:spcPts val="0"/>
              </a:spcAft>
              <a:buSzPts val="1100"/>
              <a:buChar char="●"/>
              <a:defRPr sz="1100">
                <a:solidFill>
                  <a:srgbClr val="252629"/>
                </a:solidFill>
              </a:defRPr>
            </a:lvl1pPr>
            <a:lvl2pPr indent="-298450" lvl="1" marL="914400" rtl="0">
              <a:lnSpc>
                <a:spcPct val="120000"/>
              </a:lnSpc>
              <a:spcBef>
                <a:spcPts val="0"/>
              </a:spcBef>
              <a:spcAft>
                <a:spcPts val="0"/>
              </a:spcAft>
              <a:buSzPts val="1100"/>
              <a:buChar char="○"/>
              <a:defRPr sz="1100"/>
            </a:lvl2pPr>
            <a:lvl3pPr indent="-298450" lvl="2" marL="1371600" rtl="0">
              <a:lnSpc>
                <a:spcPct val="120000"/>
              </a:lnSpc>
              <a:spcBef>
                <a:spcPts val="0"/>
              </a:spcBef>
              <a:spcAft>
                <a:spcPts val="0"/>
              </a:spcAft>
              <a:buSzPts val="1100"/>
              <a:buChar char="■"/>
              <a:defRPr sz="1100"/>
            </a:lvl3pPr>
            <a:lvl4pPr indent="-298450" lvl="3" marL="1828800" rtl="0">
              <a:lnSpc>
                <a:spcPct val="120000"/>
              </a:lnSpc>
              <a:spcBef>
                <a:spcPts val="0"/>
              </a:spcBef>
              <a:spcAft>
                <a:spcPts val="0"/>
              </a:spcAft>
              <a:buSzPts val="1100"/>
              <a:buChar char="●"/>
              <a:defRPr sz="1100"/>
            </a:lvl4pPr>
            <a:lvl5pPr indent="-298450" lvl="4" marL="2286000" rtl="0">
              <a:lnSpc>
                <a:spcPct val="120000"/>
              </a:lnSpc>
              <a:spcBef>
                <a:spcPts val="0"/>
              </a:spcBef>
              <a:spcAft>
                <a:spcPts val="0"/>
              </a:spcAft>
              <a:buSzPts val="1100"/>
              <a:buChar char="○"/>
              <a:defRPr sz="1100"/>
            </a:lvl5pPr>
            <a:lvl6pPr indent="-298450" lvl="5" marL="2743200" rtl="0">
              <a:lnSpc>
                <a:spcPct val="120000"/>
              </a:lnSpc>
              <a:spcBef>
                <a:spcPts val="0"/>
              </a:spcBef>
              <a:spcAft>
                <a:spcPts val="0"/>
              </a:spcAft>
              <a:buSzPts val="1100"/>
              <a:buChar char="■"/>
              <a:defRPr sz="1100"/>
            </a:lvl6pPr>
            <a:lvl7pPr indent="-298450" lvl="6" marL="3200400" rtl="0">
              <a:lnSpc>
                <a:spcPct val="120000"/>
              </a:lnSpc>
              <a:spcBef>
                <a:spcPts val="0"/>
              </a:spcBef>
              <a:spcAft>
                <a:spcPts val="0"/>
              </a:spcAft>
              <a:buSzPts val="1100"/>
              <a:buChar char="●"/>
              <a:defRPr sz="1100"/>
            </a:lvl7pPr>
            <a:lvl8pPr indent="-298450" lvl="7" marL="3657600" rtl="0">
              <a:lnSpc>
                <a:spcPct val="120000"/>
              </a:lnSpc>
              <a:spcBef>
                <a:spcPts val="0"/>
              </a:spcBef>
              <a:spcAft>
                <a:spcPts val="0"/>
              </a:spcAft>
              <a:buSzPts val="1100"/>
              <a:buChar char="○"/>
              <a:defRPr sz="1100"/>
            </a:lvl8pPr>
            <a:lvl9pPr indent="-298450" lvl="8" marL="4114800" rtl="0">
              <a:lnSpc>
                <a:spcPct val="120000"/>
              </a:lnSpc>
              <a:spcBef>
                <a:spcPts val="0"/>
              </a:spcBef>
              <a:spcAft>
                <a:spcPts val="0"/>
              </a:spcAft>
              <a:buSzPts val="1100"/>
              <a:buChar char="■"/>
              <a:defRPr sz="1100"/>
            </a:lvl9pPr>
          </a:lstStyle>
          <a:p/>
        </p:txBody>
      </p:sp>
      <p:pic>
        <p:nvPicPr>
          <p:cNvPr descr="Bild" id="204" name="Google Shape;204;g2fd11760d98_1_195"/>
          <p:cNvPicPr preferRelativeResize="0"/>
          <p:nvPr/>
        </p:nvPicPr>
        <p:blipFill rotWithShape="1">
          <a:blip r:embed="rId3">
            <a:alphaModFix/>
          </a:blip>
          <a:srcRect b="0" l="0" r="0" t="0"/>
          <a:stretch/>
        </p:blipFill>
        <p:spPr>
          <a:xfrm>
            <a:off x="8070581" y="298748"/>
            <a:ext cx="589788" cy="112861"/>
          </a:xfrm>
          <a:prstGeom prst="rect">
            <a:avLst/>
          </a:prstGeom>
          <a:noFill/>
          <a:ln>
            <a:noFill/>
          </a:ln>
        </p:spPr>
      </p:pic>
      <p:sp>
        <p:nvSpPr>
          <p:cNvPr id="205" name="Google Shape;205;g2fd11760d98_1_195"/>
          <p:cNvSpPr txBox="1"/>
          <p:nvPr>
            <p:ph type="title"/>
          </p:nvPr>
        </p:nvSpPr>
        <p:spPr>
          <a:xfrm>
            <a:off x="321591" y="1014169"/>
            <a:ext cx="4221000" cy="2044800"/>
          </a:xfrm>
          <a:prstGeom prst="rect">
            <a:avLst/>
          </a:prstGeom>
        </p:spPr>
        <p:txBody>
          <a:bodyPr anchorCtr="0" anchor="t" bIns="91425" lIns="91425" spcFirstLastPara="1" rIns="91425" wrap="square" tIns="91425">
            <a:normAutofit/>
          </a:bodyPr>
          <a:lstStyle>
            <a:lvl1pPr lvl="0" rtl="0">
              <a:spcBef>
                <a:spcPts val="0"/>
              </a:spcBef>
              <a:spcAft>
                <a:spcPts val="0"/>
              </a:spcAft>
              <a:buSzPts val="4500"/>
              <a:buNone/>
              <a:defRPr sz="2800">
                <a:solidFill>
                  <a:srgbClr val="222222"/>
                </a:solidFill>
                <a:latin typeface="Poppins SemiBold"/>
                <a:ea typeface="Poppins SemiBold"/>
                <a:cs typeface="Poppins SemiBold"/>
                <a:sym typeface="Poppins Semi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extLst>
    <p:ext uri="{DCECCB84-F9BA-43D5-87BE-67443E8EF086}">
      <p15:sldGuideLst>
        <p15:guide id="1" pos="269">
          <p15:clr>
            <a:srgbClr val="E46962"/>
          </p15:clr>
        </p15:guide>
        <p15:guide id="2" pos="2862">
          <p15:clr>
            <a:srgbClr val="E46962"/>
          </p15:clr>
        </p15:guide>
        <p15:guide id="3" pos="5455">
          <p15:clr>
            <a:srgbClr val="E46962"/>
          </p15:clr>
        </p15:guide>
      </p15:sldGuideLst>
    </p:ext>
  </p:extLst>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layout 5 - Image Right Full">
  <p:cSld name="CUSTOM_8_1_1_1_1_1_1">
    <p:bg>
      <p:bgPr>
        <a:solidFill>
          <a:schemeClr val="accent3"/>
        </a:solidFill>
      </p:bgPr>
    </p:bg>
    <p:spTree>
      <p:nvGrpSpPr>
        <p:cNvPr id="206" name="Shape 206"/>
        <p:cNvGrpSpPr/>
        <p:nvPr/>
      </p:nvGrpSpPr>
      <p:grpSpPr>
        <a:xfrm>
          <a:off x="0" y="0"/>
          <a:ext cx="0" cy="0"/>
          <a:chOff x="0" y="0"/>
          <a:chExt cx="0" cy="0"/>
        </a:xfrm>
      </p:grpSpPr>
      <p:sp>
        <p:nvSpPr>
          <p:cNvPr id="207" name="Google Shape;207;g2fd11760d98_1_201"/>
          <p:cNvSpPr txBox="1"/>
          <p:nvPr>
            <p:ph type="title"/>
          </p:nvPr>
        </p:nvSpPr>
        <p:spPr>
          <a:xfrm>
            <a:off x="4999941" y="1014169"/>
            <a:ext cx="3696000" cy="2044800"/>
          </a:xfrm>
          <a:prstGeom prst="rect">
            <a:avLst/>
          </a:prstGeom>
        </p:spPr>
        <p:txBody>
          <a:bodyPr anchorCtr="0" anchor="t" bIns="91425" lIns="91425" spcFirstLastPara="1" rIns="91425" wrap="square" tIns="91425">
            <a:normAutofit/>
          </a:bodyPr>
          <a:lstStyle>
            <a:lvl1pPr lvl="0" rtl="0">
              <a:spcBef>
                <a:spcPts val="0"/>
              </a:spcBef>
              <a:spcAft>
                <a:spcPts val="0"/>
              </a:spcAft>
              <a:buSzPts val="4500"/>
              <a:buNone/>
              <a:defRPr sz="2800">
                <a:solidFill>
                  <a:srgbClr val="222222"/>
                </a:solidFill>
                <a:latin typeface="Poppins SemiBold"/>
                <a:ea typeface="Poppins SemiBold"/>
                <a:cs typeface="Poppins SemiBold"/>
                <a:sym typeface="Poppins Semi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08" name="Google Shape;208;g2fd11760d98_1_201"/>
          <p:cNvSpPr txBox="1"/>
          <p:nvPr>
            <p:ph idx="1" type="subTitle"/>
          </p:nvPr>
        </p:nvSpPr>
        <p:spPr>
          <a:xfrm>
            <a:off x="4999941" y="789947"/>
            <a:ext cx="4020900" cy="379800"/>
          </a:xfrm>
          <a:prstGeom prst="rect">
            <a:avLst/>
          </a:prstGeom>
        </p:spPr>
        <p:txBody>
          <a:bodyPr anchorCtr="0" anchor="t" bIns="91425" lIns="91425" spcFirstLastPara="1" rIns="91425" wrap="square" tIns="91425">
            <a:normAutofit/>
          </a:bodyPr>
          <a:lstStyle>
            <a:lvl1pPr lvl="0" rtl="0">
              <a:spcBef>
                <a:spcPts val="0"/>
              </a:spcBef>
              <a:spcAft>
                <a:spcPts val="0"/>
              </a:spcAft>
              <a:buSzPts val="900"/>
              <a:buFont typeface="Inter Light"/>
              <a:buNone/>
              <a:defRPr sz="900">
                <a:latin typeface="Inter Light"/>
                <a:ea typeface="Inter Light"/>
                <a:cs typeface="Inter Light"/>
                <a:sym typeface="Inter Light"/>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09" name="Google Shape;209;g2fd11760d98_1_201"/>
          <p:cNvSpPr txBox="1"/>
          <p:nvPr>
            <p:ph idx="2" type="body"/>
          </p:nvPr>
        </p:nvSpPr>
        <p:spPr>
          <a:xfrm>
            <a:off x="4999941" y="3014906"/>
            <a:ext cx="3696000" cy="1860000"/>
          </a:xfrm>
          <a:prstGeom prst="rect">
            <a:avLst/>
          </a:prstGeom>
        </p:spPr>
        <p:txBody>
          <a:bodyPr anchorCtr="0" anchor="t" bIns="91425" lIns="91425" spcFirstLastPara="1" rIns="91425" wrap="square" tIns="91425">
            <a:normAutofit/>
          </a:bodyPr>
          <a:lstStyle>
            <a:lvl1pPr indent="-298450" lvl="0" marL="457200" rtl="0">
              <a:lnSpc>
                <a:spcPct val="120000"/>
              </a:lnSpc>
              <a:spcBef>
                <a:spcPts val="0"/>
              </a:spcBef>
              <a:spcAft>
                <a:spcPts val="0"/>
              </a:spcAft>
              <a:buSzPts val="1100"/>
              <a:buChar char="●"/>
              <a:defRPr sz="1100">
                <a:solidFill>
                  <a:srgbClr val="252629"/>
                </a:solidFill>
              </a:defRPr>
            </a:lvl1pPr>
            <a:lvl2pPr indent="-298450" lvl="1" marL="914400" rtl="0">
              <a:lnSpc>
                <a:spcPct val="120000"/>
              </a:lnSpc>
              <a:spcBef>
                <a:spcPts val="0"/>
              </a:spcBef>
              <a:spcAft>
                <a:spcPts val="0"/>
              </a:spcAft>
              <a:buSzPts val="1100"/>
              <a:buChar char="○"/>
              <a:defRPr sz="1100"/>
            </a:lvl2pPr>
            <a:lvl3pPr indent="-298450" lvl="2" marL="1371600" rtl="0">
              <a:lnSpc>
                <a:spcPct val="120000"/>
              </a:lnSpc>
              <a:spcBef>
                <a:spcPts val="0"/>
              </a:spcBef>
              <a:spcAft>
                <a:spcPts val="0"/>
              </a:spcAft>
              <a:buSzPts val="1100"/>
              <a:buChar char="■"/>
              <a:defRPr sz="1100"/>
            </a:lvl3pPr>
            <a:lvl4pPr indent="-298450" lvl="3" marL="1828800" rtl="0">
              <a:lnSpc>
                <a:spcPct val="120000"/>
              </a:lnSpc>
              <a:spcBef>
                <a:spcPts val="0"/>
              </a:spcBef>
              <a:spcAft>
                <a:spcPts val="0"/>
              </a:spcAft>
              <a:buSzPts val="1100"/>
              <a:buChar char="●"/>
              <a:defRPr sz="1100"/>
            </a:lvl4pPr>
            <a:lvl5pPr indent="-298450" lvl="4" marL="2286000" rtl="0">
              <a:lnSpc>
                <a:spcPct val="120000"/>
              </a:lnSpc>
              <a:spcBef>
                <a:spcPts val="0"/>
              </a:spcBef>
              <a:spcAft>
                <a:spcPts val="0"/>
              </a:spcAft>
              <a:buSzPts val="1100"/>
              <a:buChar char="○"/>
              <a:defRPr sz="1100"/>
            </a:lvl5pPr>
            <a:lvl6pPr indent="-298450" lvl="5" marL="2743200" rtl="0">
              <a:lnSpc>
                <a:spcPct val="120000"/>
              </a:lnSpc>
              <a:spcBef>
                <a:spcPts val="0"/>
              </a:spcBef>
              <a:spcAft>
                <a:spcPts val="0"/>
              </a:spcAft>
              <a:buSzPts val="1100"/>
              <a:buChar char="■"/>
              <a:defRPr sz="1100"/>
            </a:lvl6pPr>
            <a:lvl7pPr indent="-298450" lvl="6" marL="3200400" rtl="0">
              <a:lnSpc>
                <a:spcPct val="120000"/>
              </a:lnSpc>
              <a:spcBef>
                <a:spcPts val="0"/>
              </a:spcBef>
              <a:spcAft>
                <a:spcPts val="0"/>
              </a:spcAft>
              <a:buSzPts val="1100"/>
              <a:buChar char="●"/>
              <a:defRPr sz="1100"/>
            </a:lvl7pPr>
            <a:lvl8pPr indent="-298450" lvl="7" marL="3657600" rtl="0">
              <a:lnSpc>
                <a:spcPct val="120000"/>
              </a:lnSpc>
              <a:spcBef>
                <a:spcPts val="0"/>
              </a:spcBef>
              <a:spcAft>
                <a:spcPts val="0"/>
              </a:spcAft>
              <a:buSzPts val="1100"/>
              <a:buChar char="○"/>
              <a:defRPr sz="1100"/>
            </a:lvl8pPr>
            <a:lvl9pPr indent="-298450" lvl="8" marL="4114800" rtl="0">
              <a:lnSpc>
                <a:spcPct val="120000"/>
              </a:lnSpc>
              <a:spcBef>
                <a:spcPts val="0"/>
              </a:spcBef>
              <a:spcAft>
                <a:spcPts val="0"/>
              </a:spcAft>
              <a:buSzPts val="1100"/>
              <a:buChar char="■"/>
              <a:defRPr sz="1100"/>
            </a:lvl9pPr>
          </a:lstStyle>
          <a:p/>
        </p:txBody>
      </p:sp>
      <p:sp>
        <p:nvSpPr>
          <p:cNvPr id="210" name="Google Shape;210;g2fd11760d98_1_201"/>
          <p:cNvSpPr txBox="1"/>
          <p:nvPr>
            <p:ph idx="3" type="subTitle"/>
          </p:nvPr>
        </p:nvSpPr>
        <p:spPr>
          <a:xfrm>
            <a:off x="5021250" y="2417738"/>
            <a:ext cx="3435000" cy="719100"/>
          </a:xfrm>
          <a:prstGeom prst="rect">
            <a:avLst/>
          </a:prstGeom>
        </p:spPr>
        <p:txBody>
          <a:bodyPr anchorCtr="0" anchor="t" bIns="91425" lIns="91425" spcFirstLastPara="1" rIns="91425" wrap="square" tIns="91425">
            <a:normAutofit/>
          </a:bodyPr>
          <a:lstStyle>
            <a:lvl1pPr lvl="0" rtl="0">
              <a:spcBef>
                <a:spcPts val="0"/>
              </a:spcBef>
              <a:spcAft>
                <a:spcPts val="0"/>
              </a:spcAft>
              <a:buSzPts val="1800"/>
              <a:buNone/>
              <a:defRPr sz="1500">
                <a:solidFill>
                  <a:srgbClr val="252629"/>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pic>
        <p:nvPicPr>
          <p:cNvPr descr="Bild" id="211" name="Google Shape;211;g2fd11760d98_1_201"/>
          <p:cNvPicPr preferRelativeResize="0"/>
          <p:nvPr/>
        </p:nvPicPr>
        <p:blipFill rotWithShape="1">
          <a:blip r:embed="rId2">
            <a:alphaModFix/>
          </a:blip>
          <a:srcRect b="0" l="0" r="0" t="0"/>
          <a:stretch/>
        </p:blipFill>
        <p:spPr>
          <a:xfrm>
            <a:off x="8070581" y="298748"/>
            <a:ext cx="589788" cy="112861"/>
          </a:xfrm>
          <a:prstGeom prst="rect">
            <a:avLst/>
          </a:prstGeom>
          <a:noFill/>
          <a:ln>
            <a:noFill/>
          </a:ln>
        </p:spPr>
      </p:pic>
      <p:sp>
        <p:nvSpPr>
          <p:cNvPr id="212" name="Google Shape;212;g2fd11760d98_1_201"/>
          <p:cNvSpPr/>
          <p:nvPr>
            <p:ph idx="4" type="pic"/>
          </p:nvPr>
        </p:nvSpPr>
        <p:spPr>
          <a:xfrm>
            <a:off x="0" y="20053"/>
            <a:ext cx="4542900" cy="5143500"/>
          </a:xfrm>
          <a:prstGeom prst="rect">
            <a:avLst/>
          </a:prstGeom>
          <a:noFill/>
          <a:ln>
            <a:noFill/>
          </a:ln>
        </p:spPr>
      </p:sp>
    </p:spTree>
  </p:cSld>
  <p:clrMapOvr>
    <a:masterClrMapping/>
  </p:clrMapOvr>
  <p:extLst>
    <p:ext uri="{DCECCB84-F9BA-43D5-87BE-67443E8EF086}">
      <p15:sldGuideLst>
        <p15:guide id="1" pos="269">
          <p15:clr>
            <a:srgbClr val="E46962"/>
          </p15:clr>
        </p15:guide>
        <p15:guide id="2" pos="2862">
          <p15:clr>
            <a:srgbClr val="E46962"/>
          </p15:clr>
        </p15:guide>
        <p15:guide id="3" pos="5455">
          <p15:clr>
            <a:srgbClr val="E46962"/>
          </p15:clr>
        </p15:guide>
      </p15:sldGuideLst>
    </p:ext>
  </p:extLs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chema dark - Ediable path Primary Color">
  <p:cSld name="CUSTOM_9">
    <p:bg>
      <p:bgPr>
        <a:solidFill>
          <a:schemeClr val="dk1"/>
        </a:solidFill>
      </p:bgPr>
    </p:bg>
    <p:spTree>
      <p:nvGrpSpPr>
        <p:cNvPr id="213" name="Shape 213"/>
        <p:cNvGrpSpPr/>
        <p:nvPr/>
      </p:nvGrpSpPr>
      <p:grpSpPr>
        <a:xfrm>
          <a:off x="0" y="0"/>
          <a:ext cx="0" cy="0"/>
          <a:chOff x="0" y="0"/>
          <a:chExt cx="0" cy="0"/>
        </a:xfrm>
      </p:grpSpPr>
      <p:cxnSp>
        <p:nvCxnSpPr>
          <p:cNvPr id="214" name="Google Shape;214;g2fd11760d98_1_208"/>
          <p:cNvCxnSpPr/>
          <p:nvPr/>
        </p:nvCxnSpPr>
        <p:spPr>
          <a:xfrm flipH="1" rot="10800000">
            <a:off x="1532878" y="3077944"/>
            <a:ext cx="1090500" cy="445500"/>
          </a:xfrm>
          <a:prstGeom prst="curvedConnector3">
            <a:avLst>
              <a:gd fmla="val 50000" name="adj1"/>
            </a:avLst>
          </a:prstGeom>
          <a:noFill/>
          <a:ln cap="flat" cmpd="sng" w="38100">
            <a:solidFill>
              <a:schemeClr val="accent1"/>
            </a:solidFill>
            <a:prstDash val="solid"/>
            <a:round/>
            <a:headEnd len="med" w="med" type="none"/>
            <a:tailEnd len="med" w="med" type="none"/>
          </a:ln>
        </p:spPr>
      </p:cxnSp>
      <p:pic>
        <p:nvPicPr>
          <p:cNvPr descr="Spiced_Logo_Dark 1.png" id="215" name="Google Shape;215;g2fd11760d98_1_208"/>
          <p:cNvPicPr preferRelativeResize="0"/>
          <p:nvPr/>
        </p:nvPicPr>
        <p:blipFill rotWithShape="1">
          <a:blip r:embed="rId2">
            <a:alphaModFix/>
          </a:blip>
          <a:srcRect b="0" l="0" r="0" t="0"/>
          <a:stretch/>
        </p:blipFill>
        <p:spPr>
          <a:xfrm>
            <a:off x="8070584" y="297964"/>
            <a:ext cx="589787" cy="114436"/>
          </a:xfrm>
          <a:prstGeom prst="rect">
            <a:avLst/>
          </a:prstGeom>
          <a:noFill/>
          <a:ln>
            <a:noFill/>
          </a:ln>
        </p:spPr>
      </p:pic>
      <p:pic>
        <p:nvPicPr>
          <p:cNvPr descr="VJazOxPGl449Pc328inEPJDbmCRBaljMQUSZbkHlhEsU_i5pGi5ewgGIjEg_nwXtIxlfkpGCgrf2gSnmk_5FmWmbXCgsxm3vrBTDy9cm6fYyludI6znlxjmf2dXguXw1UZ0krzVnMKkXBMMb350alwiPEFbvbfSWx1vkxuXYvbZrHyTxAaiTkfvnIQ.png" id="216" name="Google Shape;216;g2fd11760d98_1_208"/>
          <p:cNvPicPr preferRelativeResize="0"/>
          <p:nvPr/>
        </p:nvPicPr>
        <p:blipFill rotWithShape="1">
          <a:blip r:embed="rId3">
            <a:alphaModFix/>
          </a:blip>
          <a:srcRect b="36081" l="0" r="0" t="0"/>
          <a:stretch/>
        </p:blipFill>
        <p:spPr>
          <a:xfrm>
            <a:off x="427247" y="286603"/>
            <a:ext cx="929259" cy="137160"/>
          </a:xfrm>
          <a:prstGeom prst="rect">
            <a:avLst/>
          </a:prstGeom>
          <a:noFill/>
          <a:ln>
            <a:noFill/>
          </a:ln>
        </p:spPr>
      </p:pic>
      <p:sp>
        <p:nvSpPr>
          <p:cNvPr id="217" name="Google Shape;217;g2fd11760d98_1_208"/>
          <p:cNvSpPr txBox="1"/>
          <p:nvPr>
            <p:ph type="title"/>
          </p:nvPr>
        </p:nvSpPr>
        <p:spPr>
          <a:xfrm>
            <a:off x="321591" y="1014169"/>
            <a:ext cx="4575000" cy="20448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accent4"/>
              </a:buClr>
              <a:buSzPts val="4500"/>
              <a:buNone/>
              <a:defRPr sz="2800">
                <a:solidFill>
                  <a:schemeClr val="accent4"/>
                </a:solidFill>
                <a:latin typeface="Poppins SemiBold"/>
                <a:ea typeface="Poppins SemiBold"/>
                <a:cs typeface="Poppins SemiBold"/>
                <a:sym typeface="Poppins SemiBold"/>
              </a:defRPr>
            </a:lvl1pPr>
            <a:lvl2pPr lvl="1" rtl="0">
              <a:spcBef>
                <a:spcPts val="0"/>
              </a:spcBef>
              <a:spcAft>
                <a:spcPts val="0"/>
              </a:spcAft>
              <a:buClr>
                <a:schemeClr val="accent4"/>
              </a:buClr>
              <a:buSzPts val="2800"/>
              <a:buNone/>
              <a:defRPr>
                <a:solidFill>
                  <a:schemeClr val="accent4"/>
                </a:solidFill>
              </a:defRPr>
            </a:lvl2pPr>
            <a:lvl3pPr lvl="2" rtl="0">
              <a:spcBef>
                <a:spcPts val="0"/>
              </a:spcBef>
              <a:spcAft>
                <a:spcPts val="0"/>
              </a:spcAft>
              <a:buClr>
                <a:schemeClr val="accent4"/>
              </a:buClr>
              <a:buSzPts val="2800"/>
              <a:buNone/>
              <a:defRPr>
                <a:solidFill>
                  <a:schemeClr val="accent4"/>
                </a:solidFill>
              </a:defRPr>
            </a:lvl3pPr>
            <a:lvl4pPr lvl="3" rtl="0">
              <a:spcBef>
                <a:spcPts val="0"/>
              </a:spcBef>
              <a:spcAft>
                <a:spcPts val="0"/>
              </a:spcAft>
              <a:buClr>
                <a:schemeClr val="accent4"/>
              </a:buClr>
              <a:buSzPts val="2800"/>
              <a:buNone/>
              <a:defRPr>
                <a:solidFill>
                  <a:schemeClr val="accent4"/>
                </a:solidFill>
              </a:defRPr>
            </a:lvl4pPr>
            <a:lvl5pPr lvl="4" rtl="0">
              <a:spcBef>
                <a:spcPts val="0"/>
              </a:spcBef>
              <a:spcAft>
                <a:spcPts val="0"/>
              </a:spcAft>
              <a:buClr>
                <a:schemeClr val="accent4"/>
              </a:buClr>
              <a:buSzPts val="2800"/>
              <a:buNone/>
              <a:defRPr>
                <a:solidFill>
                  <a:schemeClr val="accent4"/>
                </a:solidFill>
              </a:defRPr>
            </a:lvl5pPr>
            <a:lvl6pPr lvl="5" rtl="0">
              <a:spcBef>
                <a:spcPts val="0"/>
              </a:spcBef>
              <a:spcAft>
                <a:spcPts val="0"/>
              </a:spcAft>
              <a:buClr>
                <a:schemeClr val="accent4"/>
              </a:buClr>
              <a:buSzPts val="2800"/>
              <a:buNone/>
              <a:defRPr>
                <a:solidFill>
                  <a:schemeClr val="accent4"/>
                </a:solidFill>
              </a:defRPr>
            </a:lvl6pPr>
            <a:lvl7pPr lvl="6" rtl="0">
              <a:spcBef>
                <a:spcPts val="0"/>
              </a:spcBef>
              <a:spcAft>
                <a:spcPts val="0"/>
              </a:spcAft>
              <a:buClr>
                <a:schemeClr val="accent4"/>
              </a:buClr>
              <a:buSzPts val="2800"/>
              <a:buNone/>
              <a:defRPr>
                <a:solidFill>
                  <a:schemeClr val="accent4"/>
                </a:solidFill>
              </a:defRPr>
            </a:lvl7pPr>
            <a:lvl8pPr lvl="7" rtl="0">
              <a:spcBef>
                <a:spcPts val="0"/>
              </a:spcBef>
              <a:spcAft>
                <a:spcPts val="0"/>
              </a:spcAft>
              <a:buClr>
                <a:schemeClr val="accent4"/>
              </a:buClr>
              <a:buSzPts val="2800"/>
              <a:buNone/>
              <a:defRPr>
                <a:solidFill>
                  <a:schemeClr val="accent4"/>
                </a:solidFill>
              </a:defRPr>
            </a:lvl8pPr>
            <a:lvl9pPr lvl="8" rtl="0">
              <a:spcBef>
                <a:spcPts val="0"/>
              </a:spcBef>
              <a:spcAft>
                <a:spcPts val="0"/>
              </a:spcAft>
              <a:buClr>
                <a:schemeClr val="accent4"/>
              </a:buClr>
              <a:buSzPts val="2800"/>
              <a:buNone/>
              <a:defRPr>
                <a:solidFill>
                  <a:schemeClr val="accent4"/>
                </a:solidFill>
              </a:defRPr>
            </a:lvl9pPr>
          </a:lstStyle>
          <a:p/>
        </p:txBody>
      </p:sp>
      <p:sp>
        <p:nvSpPr>
          <p:cNvPr id="218" name="Google Shape;218;g2fd11760d98_1_208"/>
          <p:cNvSpPr txBox="1"/>
          <p:nvPr>
            <p:ph idx="1" type="subTitle"/>
          </p:nvPr>
        </p:nvSpPr>
        <p:spPr>
          <a:xfrm>
            <a:off x="338053" y="789947"/>
            <a:ext cx="4020900" cy="3798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accent4"/>
              </a:buClr>
              <a:buSzPts val="900"/>
              <a:buFont typeface="Inter Light"/>
              <a:buNone/>
              <a:defRPr sz="900">
                <a:solidFill>
                  <a:schemeClr val="accent4"/>
                </a:solidFill>
                <a:latin typeface="Inter Light"/>
                <a:ea typeface="Inter Light"/>
                <a:cs typeface="Inter Light"/>
                <a:sym typeface="Inter Light"/>
              </a:defRPr>
            </a:lvl1pPr>
            <a:lvl2pPr lvl="1" rtl="0">
              <a:spcBef>
                <a:spcPts val="0"/>
              </a:spcBef>
              <a:spcAft>
                <a:spcPts val="0"/>
              </a:spcAft>
              <a:buClr>
                <a:schemeClr val="accent4"/>
              </a:buClr>
              <a:buSzPts val="1400"/>
              <a:buNone/>
              <a:defRPr>
                <a:solidFill>
                  <a:schemeClr val="accent4"/>
                </a:solidFill>
              </a:defRPr>
            </a:lvl2pPr>
            <a:lvl3pPr lvl="2" rtl="0">
              <a:spcBef>
                <a:spcPts val="0"/>
              </a:spcBef>
              <a:spcAft>
                <a:spcPts val="0"/>
              </a:spcAft>
              <a:buClr>
                <a:schemeClr val="accent4"/>
              </a:buClr>
              <a:buSzPts val="1400"/>
              <a:buNone/>
              <a:defRPr>
                <a:solidFill>
                  <a:schemeClr val="accent4"/>
                </a:solidFill>
              </a:defRPr>
            </a:lvl3pPr>
            <a:lvl4pPr lvl="3" rtl="0">
              <a:spcBef>
                <a:spcPts val="0"/>
              </a:spcBef>
              <a:spcAft>
                <a:spcPts val="0"/>
              </a:spcAft>
              <a:buClr>
                <a:schemeClr val="accent4"/>
              </a:buClr>
              <a:buSzPts val="1400"/>
              <a:buNone/>
              <a:defRPr>
                <a:solidFill>
                  <a:schemeClr val="accent4"/>
                </a:solidFill>
              </a:defRPr>
            </a:lvl4pPr>
            <a:lvl5pPr lvl="4" rtl="0">
              <a:spcBef>
                <a:spcPts val="0"/>
              </a:spcBef>
              <a:spcAft>
                <a:spcPts val="0"/>
              </a:spcAft>
              <a:buClr>
                <a:schemeClr val="accent4"/>
              </a:buClr>
              <a:buSzPts val="1400"/>
              <a:buNone/>
              <a:defRPr>
                <a:solidFill>
                  <a:schemeClr val="accent4"/>
                </a:solidFill>
              </a:defRPr>
            </a:lvl5pPr>
            <a:lvl6pPr lvl="5" rtl="0">
              <a:spcBef>
                <a:spcPts val="0"/>
              </a:spcBef>
              <a:spcAft>
                <a:spcPts val="0"/>
              </a:spcAft>
              <a:buClr>
                <a:schemeClr val="accent4"/>
              </a:buClr>
              <a:buSzPts val="1400"/>
              <a:buNone/>
              <a:defRPr>
                <a:solidFill>
                  <a:schemeClr val="accent4"/>
                </a:solidFill>
              </a:defRPr>
            </a:lvl6pPr>
            <a:lvl7pPr lvl="6" rtl="0">
              <a:spcBef>
                <a:spcPts val="0"/>
              </a:spcBef>
              <a:spcAft>
                <a:spcPts val="0"/>
              </a:spcAft>
              <a:buClr>
                <a:schemeClr val="accent4"/>
              </a:buClr>
              <a:buSzPts val="1400"/>
              <a:buNone/>
              <a:defRPr>
                <a:solidFill>
                  <a:schemeClr val="accent4"/>
                </a:solidFill>
              </a:defRPr>
            </a:lvl7pPr>
            <a:lvl8pPr lvl="7" rtl="0">
              <a:spcBef>
                <a:spcPts val="0"/>
              </a:spcBef>
              <a:spcAft>
                <a:spcPts val="0"/>
              </a:spcAft>
              <a:buClr>
                <a:schemeClr val="accent4"/>
              </a:buClr>
              <a:buSzPts val="1400"/>
              <a:buNone/>
              <a:defRPr>
                <a:solidFill>
                  <a:schemeClr val="accent4"/>
                </a:solidFill>
              </a:defRPr>
            </a:lvl8pPr>
            <a:lvl9pPr lvl="8" rtl="0">
              <a:spcBef>
                <a:spcPts val="0"/>
              </a:spcBef>
              <a:spcAft>
                <a:spcPts val="0"/>
              </a:spcAft>
              <a:buClr>
                <a:schemeClr val="accent4"/>
              </a:buClr>
              <a:buSzPts val="1400"/>
              <a:buNone/>
              <a:defRPr>
                <a:solidFill>
                  <a:schemeClr val="accent4"/>
                </a:solidFill>
              </a:defRPr>
            </a:lvl9pPr>
          </a:lstStyle>
          <a:p/>
        </p:txBody>
      </p:sp>
      <p:cxnSp>
        <p:nvCxnSpPr>
          <p:cNvPr id="219" name="Google Shape;219;g2fd11760d98_1_208"/>
          <p:cNvCxnSpPr/>
          <p:nvPr/>
        </p:nvCxnSpPr>
        <p:spPr>
          <a:xfrm flipH="1" rot="10800000">
            <a:off x="4046513" y="2675588"/>
            <a:ext cx="817500" cy="404700"/>
          </a:xfrm>
          <a:prstGeom prst="curvedConnector3">
            <a:avLst>
              <a:gd fmla="val 50000" name="adj1"/>
            </a:avLst>
          </a:prstGeom>
          <a:noFill/>
          <a:ln cap="flat" cmpd="sng" w="38100">
            <a:solidFill>
              <a:schemeClr val="accent1"/>
            </a:solidFill>
            <a:prstDash val="solid"/>
            <a:round/>
            <a:headEnd len="med" w="med" type="none"/>
            <a:tailEnd len="med" w="med" type="none"/>
          </a:ln>
        </p:spPr>
      </p:cxnSp>
      <p:cxnSp>
        <p:nvCxnSpPr>
          <p:cNvPr id="220" name="Google Shape;220;g2fd11760d98_1_208"/>
          <p:cNvCxnSpPr/>
          <p:nvPr/>
        </p:nvCxnSpPr>
        <p:spPr>
          <a:xfrm flipH="1" rot="10800000">
            <a:off x="6065288" y="2032073"/>
            <a:ext cx="1084200" cy="650100"/>
          </a:xfrm>
          <a:prstGeom prst="curvedConnector3">
            <a:avLst>
              <a:gd fmla="val 50000" name="adj1"/>
            </a:avLst>
          </a:prstGeom>
          <a:noFill/>
          <a:ln cap="flat" cmpd="sng" w="38100">
            <a:solidFill>
              <a:schemeClr val="accent1"/>
            </a:solidFill>
            <a:prstDash val="solid"/>
            <a:round/>
            <a:headEnd len="med" w="med" type="none"/>
            <a:tailEnd len="med" w="med" type="none"/>
          </a:ln>
        </p:spPr>
      </p:cxnSp>
      <p:cxnSp>
        <p:nvCxnSpPr>
          <p:cNvPr id="221" name="Google Shape;221;g2fd11760d98_1_208"/>
          <p:cNvCxnSpPr/>
          <p:nvPr/>
        </p:nvCxnSpPr>
        <p:spPr>
          <a:xfrm>
            <a:off x="6065288" y="2682173"/>
            <a:ext cx="1088100" cy="603900"/>
          </a:xfrm>
          <a:prstGeom prst="curvedConnector3">
            <a:avLst>
              <a:gd fmla="val 50000" name="adj1"/>
            </a:avLst>
          </a:prstGeom>
          <a:noFill/>
          <a:ln cap="flat" cmpd="sng" w="38100">
            <a:solidFill>
              <a:schemeClr val="accent1"/>
            </a:solidFill>
            <a:prstDash val="solid"/>
            <a:round/>
            <a:headEnd len="med" w="med" type="none"/>
            <a:tailEnd len="med" w="med" type="none"/>
          </a:ln>
        </p:spPr>
      </p:cxnSp>
      <p:sp>
        <p:nvSpPr>
          <p:cNvPr id="222" name="Google Shape;222;g2fd11760d98_1_208"/>
          <p:cNvSpPr/>
          <p:nvPr/>
        </p:nvSpPr>
        <p:spPr>
          <a:xfrm>
            <a:off x="7063838" y="3081338"/>
            <a:ext cx="1440000" cy="371400"/>
          </a:xfrm>
          <a:prstGeom prst="roundRect">
            <a:avLst>
              <a:gd fmla="val 50000" name="adj"/>
            </a:avLst>
          </a:prstGeom>
          <a:solidFill>
            <a:srgbClr val="FFFFFF"/>
          </a:solidFill>
          <a:ln>
            <a:noFill/>
          </a:ln>
        </p:spPr>
        <p:txBody>
          <a:bodyPr anchorCtr="0" anchor="ctr" bIns="34275" lIns="34275" spcFirstLastPara="1" rIns="34275" wrap="square" tIns="34275">
            <a:noAutofit/>
          </a:bodyPr>
          <a:lstStyle/>
          <a:p>
            <a:pPr indent="0" lvl="0" marL="0" rtl="0" algn="ctr">
              <a:spcBef>
                <a:spcPts val="0"/>
              </a:spcBef>
              <a:spcAft>
                <a:spcPts val="0"/>
              </a:spcAft>
              <a:buNone/>
            </a:pPr>
            <a:r>
              <a:t/>
            </a:r>
            <a:endParaRPr b="1" sz="900">
              <a:solidFill>
                <a:srgbClr val="3D3D3D"/>
              </a:solidFill>
              <a:latin typeface="Inter"/>
              <a:ea typeface="Inter"/>
              <a:cs typeface="Inter"/>
              <a:sym typeface="Inter"/>
            </a:endParaRPr>
          </a:p>
        </p:txBody>
      </p:sp>
      <p:sp>
        <p:nvSpPr>
          <p:cNvPr id="223" name="Google Shape;223;g2fd11760d98_1_208"/>
          <p:cNvSpPr/>
          <p:nvPr/>
        </p:nvSpPr>
        <p:spPr>
          <a:xfrm>
            <a:off x="7063838" y="1817381"/>
            <a:ext cx="1598400" cy="371400"/>
          </a:xfrm>
          <a:prstGeom prst="roundRect">
            <a:avLst>
              <a:gd fmla="val 50000" name="adj"/>
            </a:avLst>
          </a:prstGeom>
          <a:solidFill>
            <a:srgbClr val="FFFFFF"/>
          </a:solidFill>
          <a:ln>
            <a:noFill/>
          </a:ln>
        </p:spPr>
        <p:txBody>
          <a:bodyPr anchorCtr="0" anchor="ctr" bIns="34275" lIns="34275" spcFirstLastPara="1" rIns="34275" wrap="square" tIns="34275">
            <a:noAutofit/>
          </a:bodyPr>
          <a:lstStyle/>
          <a:p>
            <a:pPr indent="0" lvl="0" marL="0" rtl="0" algn="ctr">
              <a:spcBef>
                <a:spcPts val="0"/>
              </a:spcBef>
              <a:spcAft>
                <a:spcPts val="0"/>
              </a:spcAft>
              <a:buNone/>
            </a:pPr>
            <a:r>
              <a:t/>
            </a:r>
            <a:endParaRPr b="1" sz="900">
              <a:solidFill>
                <a:srgbClr val="3D3D3D"/>
              </a:solidFill>
              <a:latin typeface="Inter"/>
              <a:ea typeface="Inter"/>
              <a:cs typeface="Inter"/>
              <a:sym typeface="Inter"/>
            </a:endParaRPr>
          </a:p>
        </p:txBody>
      </p:sp>
      <p:sp>
        <p:nvSpPr>
          <p:cNvPr id="224" name="Google Shape;224;g2fd11760d98_1_208"/>
          <p:cNvSpPr txBox="1"/>
          <p:nvPr>
            <p:ph idx="2" type="subTitle"/>
          </p:nvPr>
        </p:nvSpPr>
        <p:spPr>
          <a:xfrm>
            <a:off x="7024313" y="1846125"/>
            <a:ext cx="1637400" cy="424800"/>
          </a:xfrm>
          <a:prstGeom prst="rect">
            <a:avLst/>
          </a:prstGeom>
        </p:spPr>
        <p:txBody>
          <a:bodyPr anchorCtr="0" anchor="t" bIns="91425" lIns="91425" spcFirstLastPara="1" rIns="91425" wrap="square" tIns="91425">
            <a:normAutofit/>
          </a:bodyPr>
          <a:lstStyle>
            <a:lvl1pPr lvl="0" algn="ctr">
              <a:spcBef>
                <a:spcPts val="0"/>
              </a:spcBef>
              <a:spcAft>
                <a:spcPts val="0"/>
              </a:spcAft>
              <a:buSzPts val="800"/>
              <a:buNone/>
              <a:defRPr b="1" sz="900">
                <a:solidFill>
                  <a:srgbClr val="3D3D3D"/>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25" name="Google Shape;225;g2fd11760d98_1_208"/>
          <p:cNvSpPr txBox="1"/>
          <p:nvPr>
            <p:ph idx="3" type="subTitle"/>
          </p:nvPr>
        </p:nvSpPr>
        <p:spPr>
          <a:xfrm>
            <a:off x="7034784" y="2194603"/>
            <a:ext cx="1637400" cy="603900"/>
          </a:xfrm>
          <a:prstGeom prst="rect">
            <a:avLst/>
          </a:prstGeom>
        </p:spPr>
        <p:txBody>
          <a:bodyPr anchorCtr="0" anchor="t" bIns="91425" lIns="91425" spcFirstLastPara="1" rIns="91425" wrap="square" tIns="91425">
            <a:normAutofit/>
          </a:bodyPr>
          <a:lstStyle>
            <a:lvl1pPr indent="0" lvl="0" marL="0" marR="0" rtl="0" algn="l">
              <a:lnSpc>
                <a:spcPct val="110000"/>
              </a:lnSpc>
              <a:spcBef>
                <a:spcPts val="0"/>
              </a:spcBef>
              <a:spcAft>
                <a:spcPts val="0"/>
              </a:spcAft>
              <a:buClr>
                <a:srgbClr val="252629"/>
              </a:buClr>
              <a:buSzPts val="300"/>
              <a:buFont typeface="Inter"/>
              <a:buNone/>
              <a:defRPr sz="800">
                <a:solidFill>
                  <a:srgbClr val="FFFFFF"/>
                </a:solidFill>
              </a:defRPr>
            </a:lvl1pPr>
            <a:lvl2pPr lvl="1" rtl="0">
              <a:spcBef>
                <a:spcPts val="0"/>
              </a:spcBef>
              <a:spcAft>
                <a:spcPts val="0"/>
              </a:spcAft>
              <a:buClr>
                <a:schemeClr val="lt2"/>
              </a:buClr>
              <a:buSzPts val="1400"/>
              <a:buNone/>
              <a:defRPr>
                <a:solidFill>
                  <a:schemeClr val="lt2"/>
                </a:solidFill>
              </a:defRPr>
            </a:lvl2pPr>
            <a:lvl3pPr lvl="2" rtl="0">
              <a:spcBef>
                <a:spcPts val="0"/>
              </a:spcBef>
              <a:spcAft>
                <a:spcPts val="0"/>
              </a:spcAft>
              <a:buClr>
                <a:schemeClr val="lt2"/>
              </a:buClr>
              <a:buSzPts val="1400"/>
              <a:buNone/>
              <a:defRPr>
                <a:solidFill>
                  <a:schemeClr val="lt2"/>
                </a:solidFill>
              </a:defRPr>
            </a:lvl3pPr>
            <a:lvl4pPr lvl="3" rtl="0">
              <a:spcBef>
                <a:spcPts val="0"/>
              </a:spcBef>
              <a:spcAft>
                <a:spcPts val="0"/>
              </a:spcAft>
              <a:buClr>
                <a:schemeClr val="lt2"/>
              </a:buClr>
              <a:buSzPts val="1400"/>
              <a:buNone/>
              <a:defRPr>
                <a:solidFill>
                  <a:schemeClr val="lt2"/>
                </a:solidFill>
              </a:defRPr>
            </a:lvl4pPr>
            <a:lvl5pPr lvl="4" rtl="0">
              <a:spcBef>
                <a:spcPts val="0"/>
              </a:spcBef>
              <a:spcAft>
                <a:spcPts val="0"/>
              </a:spcAft>
              <a:buClr>
                <a:schemeClr val="lt2"/>
              </a:buClr>
              <a:buSzPts val="1400"/>
              <a:buNone/>
              <a:defRPr>
                <a:solidFill>
                  <a:schemeClr val="lt2"/>
                </a:solidFill>
              </a:defRPr>
            </a:lvl5pPr>
            <a:lvl6pPr lvl="5" rtl="0">
              <a:spcBef>
                <a:spcPts val="0"/>
              </a:spcBef>
              <a:spcAft>
                <a:spcPts val="0"/>
              </a:spcAft>
              <a:buClr>
                <a:schemeClr val="lt2"/>
              </a:buClr>
              <a:buSzPts val="1400"/>
              <a:buNone/>
              <a:defRPr>
                <a:solidFill>
                  <a:schemeClr val="lt2"/>
                </a:solidFill>
              </a:defRPr>
            </a:lvl6pPr>
            <a:lvl7pPr lvl="6" rtl="0">
              <a:spcBef>
                <a:spcPts val="0"/>
              </a:spcBef>
              <a:spcAft>
                <a:spcPts val="0"/>
              </a:spcAft>
              <a:buClr>
                <a:schemeClr val="lt2"/>
              </a:buClr>
              <a:buSzPts val="1400"/>
              <a:buNone/>
              <a:defRPr>
                <a:solidFill>
                  <a:schemeClr val="lt2"/>
                </a:solidFill>
              </a:defRPr>
            </a:lvl7pPr>
            <a:lvl8pPr lvl="7" rtl="0">
              <a:spcBef>
                <a:spcPts val="0"/>
              </a:spcBef>
              <a:spcAft>
                <a:spcPts val="0"/>
              </a:spcAft>
              <a:buClr>
                <a:schemeClr val="lt2"/>
              </a:buClr>
              <a:buSzPts val="1400"/>
              <a:buNone/>
              <a:defRPr>
                <a:solidFill>
                  <a:schemeClr val="lt2"/>
                </a:solidFill>
              </a:defRPr>
            </a:lvl8pPr>
            <a:lvl9pPr lvl="8" rtl="0">
              <a:spcBef>
                <a:spcPts val="0"/>
              </a:spcBef>
              <a:spcAft>
                <a:spcPts val="0"/>
              </a:spcAft>
              <a:buClr>
                <a:schemeClr val="lt2"/>
              </a:buClr>
              <a:buSzPts val="1400"/>
              <a:buNone/>
              <a:defRPr>
                <a:solidFill>
                  <a:schemeClr val="lt2"/>
                </a:solidFill>
              </a:defRPr>
            </a:lvl9pPr>
          </a:lstStyle>
          <a:p/>
        </p:txBody>
      </p:sp>
      <p:sp>
        <p:nvSpPr>
          <p:cNvPr id="226" name="Google Shape;226;g2fd11760d98_1_208"/>
          <p:cNvSpPr txBox="1"/>
          <p:nvPr>
            <p:ph idx="4" type="subTitle"/>
          </p:nvPr>
        </p:nvSpPr>
        <p:spPr>
          <a:xfrm>
            <a:off x="7024313" y="3103425"/>
            <a:ext cx="1508400" cy="424800"/>
          </a:xfrm>
          <a:prstGeom prst="rect">
            <a:avLst/>
          </a:prstGeom>
        </p:spPr>
        <p:txBody>
          <a:bodyPr anchorCtr="0" anchor="t" bIns="91425" lIns="91425" spcFirstLastPara="1" rIns="91425" wrap="square" tIns="91425">
            <a:normAutofit/>
          </a:bodyPr>
          <a:lstStyle>
            <a:lvl1pPr lvl="0" rtl="0" algn="ctr">
              <a:spcBef>
                <a:spcPts val="0"/>
              </a:spcBef>
              <a:spcAft>
                <a:spcPts val="0"/>
              </a:spcAft>
              <a:buSzPts val="800"/>
              <a:buNone/>
              <a:defRPr b="1" sz="900">
                <a:solidFill>
                  <a:srgbClr val="3D3D3D"/>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27" name="Google Shape;227;g2fd11760d98_1_208"/>
          <p:cNvSpPr txBox="1"/>
          <p:nvPr>
            <p:ph idx="5" type="subTitle"/>
          </p:nvPr>
        </p:nvSpPr>
        <p:spPr>
          <a:xfrm>
            <a:off x="7063359" y="3704281"/>
            <a:ext cx="1598400" cy="583200"/>
          </a:xfrm>
          <a:prstGeom prst="rect">
            <a:avLst/>
          </a:prstGeom>
        </p:spPr>
        <p:txBody>
          <a:bodyPr anchorCtr="0" anchor="t" bIns="91425" lIns="91425" spcFirstLastPara="1" rIns="91425" wrap="square" tIns="91425">
            <a:normAutofit/>
          </a:bodyPr>
          <a:lstStyle>
            <a:lvl1pPr indent="0" lvl="0" marL="0" marR="0" rtl="0" algn="l">
              <a:lnSpc>
                <a:spcPct val="110000"/>
              </a:lnSpc>
              <a:spcBef>
                <a:spcPts val="0"/>
              </a:spcBef>
              <a:spcAft>
                <a:spcPts val="0"/>
              </a:spcAft>
              <a:buNone/>
              <a:defRPr sz="800">
                <a:solidFill>
                  <a:srgbClr val="FFFFFF"/>
                </a:solidFill>
              </a:defRPr>
            </a:lvl1pPr>
            <a:lvl2pPr lvl="1" rtl="0">
              <a:spcBef>
                <a:spcPts val="0"/>
              </a:spcBef>
              <a:spcAft>
                <a:spcPts val="0"/>
              </a:spcAft>
              <a:buClr>
                <a:schemeClr val="lt2"/>
              </a:buClr>
              <a:buSzPts val="1400"/>
              <a:buNone/>
              <a:defRPr>
                <a:solidFill>
                  <a:schemeClr val="lt2"/>
                </a:solidFill>
              </a:defRPr>
            </a:lvl2pPr>
            <a:lvl3pPr lvl="2" rtl="0">
              <a:spcBef>
                <a:spcPts val="0"/>
              </a:spcBef>
              <a:spcAft>
                <a:spcPts val="0"/>
              </a:spcAft>
              <a:buClr>
                <a:schemeClr val="lt2"/>
              </a:buClr>
              <a:buSzPts val="1400"/>
              <a:buNone/>
              <a:defRPr>
                <a:solidFill>
                  <a:schemeClr val="lt2"/>
                </a:solidFill>
              </a:defRPr>
            </a:lvl3pPr>
            <a:lvl4pPr lvl="3" rtl="0">
              <a:spcBef>
                <a:spcPts val="0"/>
              </a:spcBef>
              <a:spcAft>
                <a:spcPts val="0"/>
              </a:spcAft>
              <a:buClr>
                <a:schemeClr val="lt2"/>
              </a:buClr>
              <a:buSzPts val="1400"/>
              <a:buNone/>
              <a:defRPr>
                <a:solidFill>
                  <a:schemeClr val="lt2"/>
                </a:solidFill>
              </a:defRPr>
            </a:lvl4pPr>
            <a:lvl5pPr lvl="4" rtl="0">
              <a:spcBef>
                <a:spcPts val="0"/>
              </a:spcBef>
              <a:spcAft>
                <a:spcPts val="0"/>
              </a:spcAft>
              <a:buClr>
                <a:schemeClr val="lt2"/>
              </a:buClr>
              <a:buSzPts val="1400"/>
              <a:buNone/>
              <a:defRPr>
                <a:solidFill>
                  <a:schemeClr val="lt2"/>
                </a:solidFill>
              </a:defRPr>
            </a:lvl5pPr>
            <a:lvl6pPr lvl="5" rtl="0">
              <a:spcBef>
                <a:spcPts val="0"/>
              </a:spcBef>
              <a:spcAft>
                <a:spcPts val="0"/>
              </a:spcAft>
              <a:buClr>
                <a:schemeClr val="lt2"/>
              </a:buClr>
              <a:buSzPts val="1400"/>
              <a:buNone/>
              <a:defRPr>
                <a:solidFill>
                  <a:schemeClr val="lt2"/>
                </a:solidFill>
              </a:defRPr>
            </a:lvl6pPr>
            <a:lvl7pPr lvl="6" rtl="0">
              <a:spcBef>
                <a:spcPts val="0"/>
              </a:spcBef>
              <a:spcAft>
                <a:spcPts val="0"/>
              </a:spcAft>
              <a:buClr>
                <a:schemeClr val="lt2"/>
              </a:buClr>
              <a:buSzPts val="1400"/>
              <a:buNone/>
              <a:defRPr>
                <a:solidFill>
                  <a:schemeClr val="lt2"/>
                </a:solidFill>
              </a:defRPr>
            </a:lvl7pPr>
            <a:lvl8pPr lvl="7" rtl="0">
              <a:spcBef>
                <a:spcPts val="0"/>
              </a:spcBef>
              <a:spcAft>
                <a:spcPts val="0"/>
              </a:spcAft>
              <a:buClr>
                <a:schemeClr val="lt2"/>
              </a:buClr>
              <a:buSzPts val="1400"/>
              <a:buNone/>
              <a:defRPr>
                <a:solidFill>
                  <a:schemeClr val="lt2"/>
                </a:solidFill>
              </a:defRPr>
            </a:lvl8pPr>
            <a:lvl9pPr lvl="8" rtl="0">
              <a:spcBef>
                <a:spcPts val="0"/>
              </a:spcBef>
              <a:spcAft>
                <a:spcPts val="0"/>
              </a:spcAft>
              <a:buClr>
                <a:schemeClr val="lt2"/>
              </a:buClr>
              <a:buSzPts val="1400"/>
              <a:buNone/>
              <a:defRPr>
                <a:solidFill>
                  <a:schemeClr val="lt2"/>
                </a:solidFill>
              </a:defRPr>
            </a:lvl9pPr>
          </a:lstStyle>
          <a:p/>
        </p:txBody>
      </p:sp>
      <p:sp>
        <p:nvSpPr>
          <p:cNvPr id="228" name="Google Shape;228;g2fd11760d98_1_208"/>
          <p:cNvSpPr/>
          <p:nvPr/>
        </p:nvSpPr>
        <p:spPr>
          <a:xfrm>
            <a:off x="4777838" y="2481263"/>
            <a:ext cx="1440000" cy="371400"/>
          </a:xfrm>
          <a:prstGeom prst="roundRect">
            <a:avLst>
              <a:gd fmla="val 50000" name="adj"/>
            </a:avLst>
          </a:prstGeom>
          <a:solidFill>
            <a:srgbClr val="FFFFFF"/>
          </a:solidFill>
          <a:ln>
            <a:noFill/>
          </a:ln>
        </p:spPr>
        <p:txBody>
          <a:bodyPr anchorCtr="0" anchor="ctr" bIns="34275" lIns="34275" spcFirstLastPara="1" rIns="34275" wrap="square" tIns="34275">
            <a:noAutofit/>
          </a:bodyPr>
          <a:lstStyle/>
          <a:p>
            <a:pPr indent="0" lvl="0" marL="0" rtl="0" algn="ctr">
              <a:spcBef>
                <a:spcPts val="0"/>
              </a:spcBef>
              <a:spcAft>
                <a:spcPts val="0"/>
              </a:spcAft>
              <a:buNone/>
            </a:pPr>
            <a:r>
              <a:t/>
            </a:r>
            <a:endParaRPr b="1" sz="900">
              <a:solidFill>
                <a:srgbClr val="3D3D3D"/>
              </a:solidFill>
              <a:latin typeface="Inter"/>
              <a:ea typeface="Inter"/>
              <a:cs typeface="Inter"/>
              <a:sym typeface="Inter"/>
            </a:endParaRPr>
          </a:p>
        </p:txBody>
      </p:sp>
      <p:sp>
        <p:nvSpPr>
          <p:cNvPr id="229" name="Google Shape;229;g2fd11760d98_1_208"/>
          <p:cNvSpPr txBox="1"/>
          <p:nvPr>
            <p:ph idx="6" type="subTitle"/>
          </p:nvPr>
        </p:nvSpPr>
        <p:spPr>
          <a:xfrm>
            <a:off x="4738313" y="2503350"/>
            <a:ext cx="1508400" cy="424800"/>
          </a:xfrm>
          <a:prstGeom prst="rect">
            <a:avLst/>
          </a:prstGeom>
        </p:spPr>
        <p:txBody>
          <a:bodyPr anchorCtr="0" anchor="t" bIns="91425" lIns="91425" spcFirstLastPara="1" rIns="91425" wrap="square" tIns="91425">
            <a:normAutofit/>
          </a:bodyPr>
          <a:lstStyle>
            <a:lvl1pPr lvl="0" rtl="0" algn="ctr">
              <a:spcBef>
                <a:spcPts val="0"/>
              </a:spcBef>
              <a:spcAft>
                <a:spcPts val="0"/>
              </a:spcAft>
              <a:buSzPts val="800"/>
              <a:buNone/>
              <a:defRPr b="1" sz="900">
                <a:solidFill>
                  <a:srgbClr val="3D3D3D"/>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30" name="Google Shape;230;g2fd11760d98_1_208"/>
          <p:cNvSpPr txBox="1"/>
          <p:nvPr>
            <p:ph idx="7" type="subTitle"/>
          </p:nvPr>
        </p:nvSpPr>
        <p:spPr>
          <a:xfrm>
            <a:off x="4777359" y="2880403"/>
            <a:ext cx="1598400" cy="583200"/>
          </a:xfrm>
          <a:prstGeom prst="rect">
            <a:avLst/>
          </a:prstGeom>
        </p:spPr>
        <p:txBody>
          <a:bodyPr anchorCtr="0" anchor="t" bIns="91425" lIns="91425" spcFirstLastPara="1" rIns="91425" wrap="square" tIns="91425">
            <a:normAutofit/>
          </a:bodyPr>
          <a:lstStyle>
            <a:lvl1pPr indent="0" lvl="0" marL="0" marR="0" rtl="0" algn="l">
              <a:lnSpc>
                <a:spcPct val="110000"/>
              </a:lnSpc>
              <a:spcBef>
                <a:spcPts val="0"/>
              </a:spcBef>
              <a:spcAft>
                <a:spcPts val="0"/>
              </a:spcAft>
              <a:buNone/>
              <a:defRPr sz="800">
                <a:solidFill>
                  <a:srgbClr val="FFFFFF"/>
                </a:solidFill>
              </a:defRPr>
            </a:lvl1pPr>
            <a:lvl2pPr lvl="1" rtl="0">
              <a:spcBef>
                <a:spcPts val="0"/>
              </a:spcBef>
              <a:spcAft>
                <a:spcPts val="0"/>
              </a:spcAft>
              <a:buClr>
                <a:schemeClr val="lt2"/>
              </a:buClr>
              <a:buSzPts val="1400"/>
              <a:buNone/>
              <a:defRPr>
                <a:solidFill>
                  <a:schemeClr val="lt2"/>
                </a:solidFill>
              </a:defRPr>
            </a:lvl2pPr>
            <a:lvl3pPr lvl="2" rtl="0">
              <a:spcBef>
                <a:spcPts val="0"/>
              </a:spcBef>
              <a:spcAft>
                <a:spcPts val="0"/>
              </a:spcAft>
              <a:buClr>
                <a:schemeClr val="lt2"/>
              </a:buClr>
              <a:buSzPts val="1400"/>
              <a:buNone/>
              <a:defRPr>
                <a:solidFill>
                  <a:schemeClr val="lt2"/>
                </a:solidFill>
              </a:defRPr>
            </a:lvl3pPr>
            <a:lvl4pPr lvl="3" rtl="0">
              <a:spcBef>
                <a:spcPts val="0"/>
              </a:spcBef>
              <a:spcAft>
                <a:spcPts val="0"/>
              </a:spcAft>
              <a:buClr>
                <a:schemeClr val="lt2"/>
              </a:buClr>
              <a:buSzPts val="1400"/>
              <a:buNone/>
              <a:defRPr>
                <a:solidFill>
                  <a:schemeClr val="lt2"/>
                </a:solidFill>
              </a:defRPr>
            </a:lvl4pPr>
            <a:lvl5pPr lvl="4" rtl="0">
              <a:spcBef>
                <a:spcPts val="0"/>
              </a:spcBef>
              <a:spcAft>
                <a:spcPts val="0"/>
              </a:spcAft>
              <a:buClr>
                <a:schemeClr val="lt2"/>
              </a:buClr>
              <a:buSzPts val="1400"/>
              <a:buNone/>
              <a:defRPr>
                <a:solidFill>
                  <a:schemeClr val="lt2"/>
                </a:solidFill>
              </a:defRPr>
            </a:lvl5pPr>
            <a:lvl6pPr lvl="5" rtl="0">
              <a:spcBef>
                <a:spcPts val="0"/>
              </a:spcBef>
              <a:spcAft>
                <a:spcPts val="0"/>
              </a:spcAft>
              <a:buClr>
                <a:schemeClr val="lt2"/>
              </a:buClr>
              <a:buSzPts val="1400"/>
              <a:buNone/>
              <a:defRPr>
                <a:solidFill>
                  <a:schemeClr val="lt2"/>
                </a:solidFill>
              </a:defRPr>
            </a:lvl6pPr>
            <a:lvl7pPr lvl="6" rtl="0">
              <a:spcBef>
                <a:spcPts val="0"/>
              </a:spcBef>
              <a:spcAft>
                <a:spcPts val="0"/>
              </a:spcAft>
              <a:buClr>
                <a:schemeClr val="lt2"/>
              </a:buClr>
              <a:buSzPts val="1400"/>
              <a:buNone/>
              <a:defRPr>
                <a:solidFill>
                  <a:schemeClr val="lt2"/>
                </a:solidFill>
              </a:defRPr>
            </a:lvl7pPr>
            <a:lvl8pPr lvl="7" rtl="0">
              <a:spcBef>
                <a:spcPts val="0"/>
              </a:spcBef>
              <a:spcAft>
                <a:spcPts val="0"/>
              </a:spcAft>
              <a:buClr>
                <a:schemeClr val="lt2"/>
              </a:buClr>
              <a:buSzPts val="1400"/>
              <a:buNone/>
              <a:defRPr>
                <a:solidFill>
                  <a:schemeClr val="lt2"/>
                </a:solidFill>
              </a:defRPr>
            </a:lvl8pPr>
            <a:lvl9pPr lvl="8" rtl="0">
              <a:spcBef>
                <a:spcPts val="0"/>
              </a:spcBef>
              <a:spcAft>
                <a:spcPts val="0"/>
              </a:spcAft>
              <a:buClr>
                <a:schemeClr val="lt2"/>
              </a:buClr>
              <a:buSzPts val="1400"/>
              <a:buNone/>
              <a:defRPr>
                <a:solidFill>
                  <a:schemeClr val="lt2"/>
                </a:solidFill>
              </a:defRPr>
            </a:lvl9pPr>
          </a:lstStyle>
          <a:p/>
        </p:txBody>
      </p:sp>
      <p:sp>
        <p:nvSpPr>
          <p:cNvPr id="231" name="Google Shape;231;g2fd11760d98_1_208"/>
          <p:cNvSpPr/>
          <p:nvPr/>
        </p:nvSpPr>
        <p:spPr>
          <a:xfrm>
            <a:off x="2469553" y="2890153"/>
            <a:ext cx="1598400" cy="371400"/>
          </a:xfrm>
          <a:prstGeom prst="roundRect">
            <a:avLst>
              <a:gd fmla="val 50000" name="adj"/>
            </a:avLst>
          </a:prstGeom>
          <a:solidFill>
            <a:srgbClr val="FFFFFF"/>
          </a:solidFill>
          <a:ln>
            <a:noFill/>
          </a:ln>
        </p:spPr>
        <p:txBody>
          <a:bodyPr anchorCtr="0" anchor="ctr" bIns="34275" lIns="34275" spcFirstLastPara="1" rIns="34275" wrap="square" tIns="34275">
            <a:noAutofit/>
          </a:bodyPr>
          <a:lstStyle/>
          <a:p>
            <a:pPr indent="0" lvl="0" marL="0" rtl="0" algn="ctr">
              <a:spcBef>
                <a:spcPts val="0"/>
              </a:spcBef>
              <a:spcAft>
                <a:spcPts val="0"/>
              </a:spcAft>
              <a:buNone/>
            </a:pPr>
            <a:r>
              <a:t/>
            </a:r>
            <a:endParaRPr b="1" sz="900">
              <a:solidFill>
                <a:srgbClr val="3D3D3D"/>
              </a:solidFill>
              <a:latin typeface="Inter"/>
              <a:ea typeface="Inter"/>
              <a:cs typeface="Inter"/>
              <a:sym typeface="Inter"/>
            </a:endParaRPr>
          </a:p>
        </p:txBody>
      </p:sp>
      <p:sp>
        <p:nvSpPr>
          <p:cNvPr id="232" name="Google Shape;232;g2fd11760d98_1_208"/>
          <p:cNvSpPr txBox="1"/>
          <p:nvPr>
            <p:ph idx="8" type="subTitle"/>
          </p:nvPr>
        </p:nvSpPr>
        <p:spPr>
          <a:xfrm>
            <a:off x="2430028" y="2918897"/>
            <a:ext cx="1637400" cy="424800"/>
          </a:xfrm>
          <a:prstGeom prst="rect">
            <a:avLst/>
          </a:prstGeom>
        </p:spPr>
        <p:txBody>
          <a:bodyPr anchorCtr="0" anchor="t" bIns="91425" lIns="91425" spcFirstLastPara="1" rIns="91425" wrap="square" tIns="91425">
            <a:normAutofit/>
          </a:bodyPr>
          <a:lstStyle>
            <a:lvl1pPr lvl="0" rtl="0" algn="ctr">
              <a:spcBef>
                <a:spcPts val="0"/>
              </a:spcBef>
              <a:spcAft>
                <a:spcPts val="0"/>
              </a:spcAft>
              <a:buSzPts val="800"/>
              <a:buNone/>
              <a:defRPr b="1" sz="900">
                <a:solidFill>
                  <a:srgbClr val="3D3D3D"/>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33" name="Google Shape;233;g2fd11760d98_1_208"/>
          <p:cNvSpPr txBox="1"/>
          <p:nvPr>
            <p:ph idx="9" type="subTitle"/>
          </p:nvPr>
        </p:nvSpPr>
        <p:spPr>
          <a:xfrm>
            <a:off x="2430028" y="3297403"/>
            <a:ext cx="1637400" cy="583200"/>
          </a:xfrm>
          <a:prstGeom prst="rect">
            <a:avLst/>
          </a:prstGeom>
        </p:spPr>
        <p:txBody>
          <a:bodyPr anchorCtr="0" anchor="t" bIns="91425" lIns="91425" spcFirstLastPara="1" rIns="91425" wrap="square" tIns="91425">
            <a:normAutofit/>
          </a:bodyPr>
          <a:lstStyle>
            <a:lvl1pPr indent="0" lvl="0" marL="0" marR="0" rtl="0" algn="l">
              <a:lnSpc>
                <a:spcPct val="110000"/>
              </a:lnSpc>
              <a:spcBef>
                <a:spcPts val="0"/>
              </a:spcBef>
              <a:spcAft>
                <a:spcPts val="0"/>
              </a:spcAft>
              <a:buNone/>
              <a:defRPr sz="800">
                <a:solidFill>
                  <a:srgbClr val="FFFFFF"/>
                </a:solidFill>
              </a:defRPr>
            </a:lvl1pPr>
            <a:lvl2pPr lvl="1" rtl="0">
              <a:spcBef>
                <a:spcPts val="0"/>
              </a:spcBef>
              <a:spcAft>
                <a:spcPts val="0"/>
              </a:spcAft>
              <a:buClr>
                <a:schemeClr val="lt2"/>
              </a:buClr>
              <a:buSzPts val="1400"/>
              <a:buNone/>
              <a:defRPr>
                <a:solidFill>
                  <a:schemeClr val="lt2"/>
                </a:solidFill>
              </a:defRPr>
            </a:lvl2pPr>
            <a:lvl3pPr lvl="2" rtl="0">
              <a:spcBef>
                <a:spcPts val="0"/>
              </a:spcBef>
              <a:spcAft>
                <a:spcPts val="0"/>
              </a:spcAft>
              <a:buClr>
                <a:schemeClr val="lt2"/>
              </a:buClr>
              <a:buSzPts val="1400"/>
              <a:buNone/>
              <a:defRPr>
                <a:solidFill>
                  <a:schemeClr val="lt2"/>
                </a:solidFill>
              </a:defRPr>
            </a:lvl3pPr>
            <a:lvl4pPr lvl="3" rtl="0">
              <a:spcBef>
                <a:spcPts val="0"/>
              </a:spcBef>
              <a:spcAft>
                <a:spcPts val="0"/>
              </a:spcAft>
              <a:buClr>
                <a:schemeClr val="lt2"/>
              </a:buClr>
              <a:buSzPts val="1400"/>
              <a:buNone/>
              <a:defRPr>
                <a:solidFill>
                  <a:schemeClr val="lt2"/>
                </a:solidFill>
              </a:defRPr>
            </a:lvl4pPr>
            <a:lvl5pPr lvl="4" rtl="0">
              <a:spcBef>
                <a:spcPts val="0"/>
              </a:spcBef>
              <a:spcAft>
                <a:spcPts val="0"/>
              </a:spcAft>
              <a:buClr>
                <a:schemeClr val="lt2"/>
              </a:buClr>
              <a:buSzPts val="1400"/>
              <a:buNone/>
              <a:defRPr>
                <a:solidFill>
                  <a:schemeClr val="lt2"/>
                </a:solidFill>
              </a:defRPr>
            </a:lvl5pPr>
            <a:lvl6pPr lvl="5" rtl="0">
              <a:spcBef>
                <a:spcPts val="0"/>
              </a:spcBef>
              <a:spcAft>
                <a:spcPts val="0"/>
              </a:spcAft>
              <a:buClr>
                <a:schemeClr val="lt2"/>
              </a:buClr>
              <a:buSzPts val="1400"/>
              <a:buNone/>
              <a:defRPr>
                <a:solidFill>
                  <a:schemeClr val="lt2"/>
                </a:solidFill>
              </a:defRPr>
            </a:lvl6pPr>
            <a:lvl7pPr lvl="6" rtl="0">
              <a:spcBef>
                <a:spcPts val="0"/>
              </a:spcBef>
              <a:spcAft>
                <a:spcPts val="0"/>
              </a:spcAft>
              <a:buClr>
                <a:schemeClr val="lt2"/>
              </a:buClr>
              <a:buSzPts val="1400"/>
              <a:buNone/>
              <a:defRPr>
                <a:solidFill>
                  <a:schemeClr val="lt2"/>
                </a:solidFill>
              </a:defRPr>
            </a:lvl7pPr>
            <a:lvl8pPr lvl="7" rtl="0">
              <a:spcBef>
                <a:spcPts val="0"/>
              </a:spcBef>
              <a:spcAft>
                <a:spcPts val="0"/>
              </a:spcAft>
              <a:buClr>
                <a:schemeClr val="lt2"/>
              </a:buClr>
              <a:buSzPts val="1400"/>
              <a:buNone/>
              <a:defRPr>
                <a:solidFill>
                  <a:schemeClr val="lt2"/>
                </a:solidFill>
              </a:defRPr>
            </a:lvl8pPr>
            <a:lvl9pPr lvl="8" rtl="0">
              <a:spcBef>
                <a:spcPts val="0"/>
              </a:spcBef>
              <a:spcAft>
                <a:spcPts val="0"/>
              </a:spcAft>
              <a:buClr>
                <a:schemeClr val="lt2"/>
              </a:buClr>
              <a:buSzPts val="1400"/>
              <a:buNone/>
              <a:defRPr>
                <a:solidFill>
                  <a:schemeClr val="lt2"/>
                </a:solidFill>
              </a:defRPr>
            </a:lvl9pPr>
          </a:lstStyle>
          <a:p/>
        </p:txBody>
      </p:sp>
      <p:sp>
        <p:nvSpPr>
          <p:cNvPr id="234" name="Google Shape;234;g2fd11760d98_1_208"/>
          <p:cNvSpPr/>
          <p:nvPr/>
        </p:nvSpPr>
        <p:spPr>
          <a:xfrm>
            <a:off x="427059" y="3318656"/>
            <a:ext cx="1440000" cy="371400"/>
          </a:xfrm>
          <a:prstGeom prst="roundRect">
            <a:avLst>
              <a:gd fmla="val 50000" name="adj"/>
            </a:avLst>
          </a:prstGeom>
          <a:solidFill>
            <a:srgbClr val="FFFFFF"/>
          </a:solidFill>
          <a:ln>
            <a:noFill/>
          </a:ln>
        </p:spPr>
        <p:txBody>
          <a:bodyPr anchorCtr="0" anchor="ctr" bIns="34275" lIns="34275" spcFirstLastPara="1" rIns="34275" wrap="square" tIns="34275">
            <a:noAutofit/>
          </a:bodyPr>
          <a:lstStyle/>
          <a:p>
            <a:pPr indent="0" lvl="0" marL="0" rtl="0" algn="ctr">
              <a:spcBef>
                <a:spcPts val="0"/>
              </a:spcBef>
              <a:spcAft>
                <a:spcPts val="0"/>
              </a:spcAft>
              <a:buNone/>
            </a:pPr>
            <a:r>
              <a:t/>
            </a:r>
            <a:endParaRPr b="1" sz="900">
              <a:solidFill>
                <a:srgbClr val="3D3D3D"/>
              </a:solidFill>
              <a:latin typeface="Inter"/>
              <a:ea typeface="Inter"/>
              <a:cs typeface="Inter"/>
              <a:sym typeface="Inter"/>
            </a:endParaRPr>
          </a:p>
        </p:txBody>
      </p:sp>
      <p:sp>
        <p:nvSpPr>
          <p:cNvPr id="235" name="Google Shape;235;g2fd11760d98_1_208"/>
          <p:cNvSpPr txBox="1"/>
          <p:nvPr>
            <p:ph idx="13" type="subTitle"/>
          </p:nvPr>
        </p:nvSpPr>
        <p:spPr>
          <a:xfrm>
            <a:off x="387534" y="3340744"/>
            <a:ext cx="1508400" cy="424800"/>
          </a:xfrm>
          <a:prstGeom prst="rect">
            <a:avLst/>
          </a:prstGeom>
        </p:spPr>
        <p:txBody>
          <a:bodyPr anchorCtr="0" anchor="t" bIns="91425" lIns="91425" spcFirstLastPara="1" rIns="91425" wrap="square" tIns="91425">
            <a:normAutofit/>
          </a:bodyPr>
          <a:lstStyle>
            <a:lvl1pPr lvl="0" rtl="0" algn="ctr">
              <a:spcBef>
                <a:spcPts val="0"/>
              </a:spcBef>
              <a:spcAft>
                <a:spcPts val="0"/>
              </a:spcAft>
              <a:buSzPts val="800"/>
              <a:buNone/>
              <a:defRPr b="1" sz="900">
                <a:solidFill>
                  <a:srgbClr val="3D3D3D"/>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36" name="Google Shape;236;g2fd11760d98_1_208"/>
          <p:cNvSpPr txBox="1"/>
          <p:nvPr>
            <p:ph idx="14" type="subTitle"/>
          </p:nvPr>
        </p:nvSpPr>
        <p:spPr>
          <a:xfrm>
            <a:off x="426581" y="3715784"/>
            <a:ext cx="1598400" cy="583200"/>
          </a:xfrm>
          <a:prstGeom prst="rect">
            <a:avLst/>
          </a:prstGeom>
        </p:spPr>
        <p:txBody>
          <a:bodyPr anchorCtr="0" anchor="t" bIns="91425" lIns="91425" spcFirstLastPara="1" rIns="91425" wrap="square" tIns="91425">
            <a:normAutofit/>
          </a:bodyPr>
          <a:lstStyle>
            <a:lvl1pPr indent="0" lvl="0" marL="0" marR="0" rtl="0" algn="l">
              <a:lnSpc>
                <a:spcPct val="110000"/>
              </a:lnSpc>
              <a:spcBef>
                <a:spcPts val="0"/>
              </a:spcBef>
              <a:spcAft>
                <a:spcPts val="0"/>
              </a:spcAft>
              <a:buNone/>
              <a:defRPr sz="800">
                <a:solidFill>
                  <a:srgbClr val="FFFFFF"/>
                </a:solidFill>
              </a:defRPr>
            </a:lvl1pPr>
            <a:lvl2pPr lvl="1" rtl="0">
              <a:spcBef>
                <a:spcPts val="0"/>
              </a:spcBef>
              <a:spcAft>
                <a:spcPts val="0"/>
              </a:spcAft>
              <a:buClr>
                <a:schemeClr val="lt2"/>
              </a:buClr>
              <a:buSzPts val="1400"/>
              <a:buNone/>
              <a:defRPr>
                <a:solidFill>
                  <a:schemeClr val="lt2"/>
                </a:solidFill>
              </a:defRPr>
            </a:lvl2pPr>
            <a:lvl3pPr lvl="2" rtl="0">
              <a:spcBef>
                <a:spcPts val="0"/>
              </a:spcBef>
              <a:spcAft>
                <a:spcPts val="0"/>
              </a:spcAft>
              <a:buClr>
                <a:schemeClr val="lt2"/>
              </a:buClr>
              <a:buSzPts val="1400"/>
              <a:buNone/>
              <a:defRPr>
                <a:solidFill>
                  <a:schemeClr val="lt2"/>
                </a:solidFill>
              </a:defRPr>
            </a:lvl3pPr>
            <a:lvl4pPr lvl="3" rtl="0">
              <a:spcBef>
                <a:spcPts val="0"/>
              </a:spcBef>
              <a:spcAft>
                <a:spcPts val="0"/>
              </a:spcAft>
              <a:buClr>
                <a:schemeClr val="lt2"/>
              </a:buClr>
              <a:buSzPts val="1400"/>
              <a:buNone/>
              <a:defRPr>
                <a:solidFill>
                  <a:schemeClr val="lt2"/>
                </a:solidFill>
              </a:defRPr>
            </a:lvl4pPr>
            <a:lvl5pPr lvl="4" rtl="0">
              <a:spcBef>
                <a:spcPts val="0"/>
              </a:spcBef>
              <a:spcAft>
                <a:spcPts val="0"/>
              </a:spcAft>
              <a:buClr>
                <a:schemeClr val="lt2"/>
              </a:buClr>
              <a:buSzPts val="1400"/>
              <a:buNone/>
              <a:defRPr>
                <a:solidFill>
                  <a:schemeClr val="lt2"/>
                </a:solidFill>
              </a:defRPr>
            </a:lvl5pPr>
            <a:lvl6pPr lvl="5" rtl="0">
              <a:spcBef>
                <a:spcPts val="0"/>
              </a:spcBef>
              <a:spcAft>
                <a:spcPts val="0"/>
              </a:spcAft>
              <a:buClr>
                <a:schemeClr val="lt2"/>
              </a:buClr>
              <a:buSzPts val="1400"/>
              <a:buNone/>
              <a:defRPr>
                <a:solidFill>
                  <a:schemeClr val="lt2"/>
                </a:solidFill>
              </a:defRPr>
            </a:lvl6pPr>
            <a:lvl7pPr lvl="6" rtl="0">
              <a:spcBef>
                <a:spcPts val="0"/>
              </a:spcBef>
              <a:spcAft>
                <a:spcPts val="0"/>
              </a:spcAft>
              <a:buClr>
                <a:schemeClr val="lt2"/>
              </a:buClr>
              <a:buSzPts val="1400"/>
              <a:buNone/>
              <a:defRPr>
                <a:solidFill>
                  <a:schemeClr val="lt2"/>
                </a:solidFill>
              </a:defRPr>
            </a:lvl7pPr>
            <a:lvl8pPr lvl="7" rtl="0">
              <a:spcBef>
                <a:spcPts val="0"/>
              </a:spcBef>
              <a:spcAft>
                <a:spcPts val="0"/>
              </a:spcAft>
              <a:buClr>
                <a:schemeClr val="lt2"/>
              </a:buClr>
              <a:buSzPts val="1400"/>
              <a:buNone/>
              <a:defRPr>
                <a:solidFill>
                  <a:schemeClr val="lt2"/>
                </a:solidFill>
              </a:defRPr>
            </a:lvl8pPr>
            <a:lvl9pPr lvl="8" rtl="0">
              <a:spcBef>
                <a:spcPts val="0"/>
              </a:spcBef>
              <a:spcAft>
                <a:spcPts val="0"/>
              </a:spcAft>
              <a:buClr>
                <a:schemeClr val="lt2"/>
              </a:buClr>
              <a:buSzPts val="1400"/>
              <a:buNone/>
              <a:defRPr>
                <a:solidFill>
                  <a:schemeClr val="lt2"/>
                </a:solidFill>
              </a:defRPr>
            </a:lvl9pPr>
          </a:lstStyle>
          <a:p/>
        </p:txBody>
      </p:sp>
    </p:spTree>
  </p:cSld>
  <p:clrMapOvr>
    <a:masterClrMapping/>
  </p:clrMapOvr>
  <p:extLst>
    <p:ext uri="{DCECCB84-F9BA-43D5-87BE-67443E8EF086}">
      <p15:sldGuideLst>
        <p15:guide id="1" pos="269">
          <p15:clr>
            <a:srgbClr val="E46962"/>
          </p15:clr>
        </p15:guide>
        <p15:guide id="2" pos="5455">
          <p15:clr>
            <a:srgbClr val="E46962"/>
          </p15:clr>
        </p15:guide>
      </p15:sldGuideLst>
    </p:ext>
  </p:extLs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chema dark - Ediable path Secondary Color">
  <p:cSld name="CUSTOM_9_2">
    <p:bg>
      <p:bgPr>
        <a:solidFill>
          <a:schemeClr val="dk1"/>
        </a:solidFill>
      </p:bgPr>
    </p:bg>
    <p:spTree>
      <p:nvGrpSpPr>
        <p:cNvPr id="237" name="Shape 237"/>
        <p:cNvGrpSpPr/>
        <p:nvPr/>
      </p:nvGrpSpPr>
      <p:grpSpPr>
        <a:xfrm>
          <a:off x="0" y="0"/>
          <a:ext cx="0" cy="0"/>
          <a:chOff x="0" y="0"/>
          <a:chExt cx="0" cy="0"/>
        </a:xfrm>
      </p:grpSpPr>
      <p:cxnSp>
        <p:nvCxnSpPr>
          <p:cNvPr id="238" name="Google Shape;238;g2fd11760d98_1_232"/>
          <p:cNvCxnSpPr/>
          <p:nvPr/>
        </p:nvCxnSpPr>
        <p:spPr>
          <a:xfrm flipH="1" rot="10800000">
            <a:off x="1532878" y="3077944"/>
            <a:ext cx="1090500" cy="445500"/>
          </a:xfrm>
          <a:prstGeom prst="curvedConnector3">
            <a:avLst>
              <a:gd fmla="val 50000" name="adj1"/>
            </a:avLst>
          </a:prstGeom>
          <a:noFill/>
          <a:ln cap="flat" cmpd="sng" w="38100">
            <a:solidFill>
              <a:schemeClr val="accent2"/>
            </a:solidFill>
            <a:prstDash val="solid"/>
            <a:round/>
            <a:headEnd len="med" w="med" type="none"/>
            <a:tailEnd len="med" w="med" type="none"/>
          </a:ln>
        </p:spPr>
      </p:cxnSp>
      <p:pic>
        <p:nvPicPr>
          <p:cNvPr descr="Spiced_Logo_Dark 1.png" id="239" name="Google Shape;239;g2fd11760d98_1_232"/>
          <p:cNvPicPr preferRelativeResize="0"/>
          <p:nvPr/>
        </p:nvPicPr>
        <p:blipFill rotWithShape="1">
          <a:blip r:embed="rId2">
            <a:alphaModFix/>
          </a:blip>
          <a:srcRect b="0" l="0" r="0" t="0"/>
          <a:stretch/>
        </p:blipFill>
        <p:spPr>
          <a:xfrm>
            <a:off x="8070584" y="297964"/>
            <a:ext cx="589787" cy="114436"/>
          </a:xfrm>
          <a:prstGeom prst="rect">
            <a:avLst/>
          </a:prstGeom>
          <a:noFill/>
          <a:ln>
            <a:noFill/>
          </a:ln>
        </p:spPr>
      </p:pic>
      <p:pic>
        <p:nvPicPr>
          <p:cNvPr descr="VJazOxPGl449Pc328inEPJDbmCRBaljMQUSZbkHlhEsU_i5pGi5ewgGIjEg_nwXtIxlfkpGCgrf2gSnmk_5FmWmbXCgsxm3vrBTDy9cm6fYyludI6znlxjmf2dXguXw1UZ0krzVnMKkXBMMb350alwiPEFbvbfSWx1vkxuXYvbZrHyTxAaiTkfvnIQ.png" id="240" name="Google Shape;240;g2fd11760d98_1_232"/>
          <p:cNvPicPr preferRelativeResize="0"/>
          <p:nvPr/>
        </p:nvPicPr>
        <p:blipFill rotWithShape="1">
          <a:blip r:embed="rId3">
            <a:alphaModFix/>
          </a:blip>
          <a:srcRect b="36081" l="0" r="0" t="0"/>
          <a:stretch/>
        </p:blipFill>
        <p:spPr>
          <a:xfrm>
            <a:off x="427247" y="286603"/>
            <a:ext cx="929259" cy="137160"/>
          </a:xfrm>
          <a:prstGeom prst="rect">
            <a:avLst/>
          </a:prstGeom>
          <a:noFill/>
          <a:ln>
            <a:noFill/>
          </a:ln>
        </p:spPr>
      </p:pic>
      <p:sp>
        <p:nvSpPr>
          <p:cNvPr id="241" name="Google Shape;241;g2fd11760d98_1_232"/>
          <p:cNvSpPr txBox="1"/>
          <p:nvPr>
            <p:ph idx="1" type="subTitle"/>
          </p:nvPr>
        </p:nvSpPr>
        <p:spPr>
          <a:xfrm>
            <a:off x="338053" y="789947"/>
            <a:ext cx="4020900" cy="3798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accent4"/>
              </a:buClr>
              <a:buSzPts val="900"/>
              <a:buFont typeface="Inter Light"/>
              <a:buNone/>
              <a:defRPr sz="900">
                <a:solidFill>
                  <a:schemeClr val="accent4"/>
                </a:solidFill>
                <a:latin typeface="Inter Light"/>
                <a:ea typeface="Inter Light"/>
                <a:cs typeface="Inter Light"/>
                <a:sym typeface="Inter Light"/>
              </a:defRPr>
            </a:lvl1pPr>
            <a:lvl2pPr lvl="1" rtl="0">
              <a:spcBef>
                <a:spcPts val="0"/>
              </a:spcBef>
              <a:spcAft>
                <a:spcPts val="0"/>
              </a:spcAft>
              <a:buClr>
                <a:schemeClr val="accent4"/>
              </a:buClr>
              <a:buSzPts val="1400"/>
              <a:buNone/>
              <a:defRPr>
                <a:solidFill>
                  <a:schemeClr val="accent4"/>
                </a:solidFill>
              </a:defRPr>
            </a:lvl2pPr>
            <a:lvl3pPr lvl="2" rtl="0">
              <a:spcBef>
                <a:spcPts val="0"/>
              </a:spcBef>
              <a:spcAft>
                <a:spcPts val="0"/>
              </a:spcAft>
              <a:buClr>
                <a:schemeClr val="accent4"/>
              </a:buClr>
              <a:buSzPts val="1400"/>
              <a:buNone/>
              <a:defRPr>
                <a:solidFill>
                  <a:schemeClr val="accent4"/>
                </a:solidFill>
              </a:defRPr>
            </a:lvl3pPr>
            <a:lvl4pPr lvl="3" rtl="0">
              <a:spcBef>
                <a:spcPts val="0"/>
              </a:spcBef>
              <a:spcAft>
                <a:spcPts val="0"/>
              </a:spcAft>
              <a:buClr>
                <a:schemeClr val="accent4"/>
              </a:buClr>
              <a:buSzPts val="1400"/>
              <a:buNone/>
              <a:defRPr>
                <a:solidFill>
                  <a:schemeClr val="accent4"/>
                </a:solidFill>
              </a:defRPr>
            </a:lvl4pPr>
            <a:lvl5pPr lvl="4" rtl="0">
              <a:spcBef>
                <a:spcPts val="0"/>
              </a:spcBef>
              <a:spcAft>
                <a:spcPts val="0"/>
              </a:spcAft>
              <a:buClr>
                <a:schemeClr val="accent4"/>
              </a:buClr>
              <a:buSzPts val="1400"/>
              <a:buNone/>
              <a:defRPr>
                <a:solidFill>
                  <a:schemeClr val="accent4"/>
                </a:solidFill>
              </a:defRPr>
            </a:lvl5pPr>
            <a:lvl6pPr lvl="5" rtl="0">
              <a:spcBef>
                <a:spcPts val="0"/>
              </a:spcBef>
              <a:spcAft>
                <a:spcPts val="0"/>
              </a:spcAft>
              <a:buClr>
                <a:schemeClr val="accent4"/>
              </a:buClr>
              <a:buSzPts val="1400"/>
              <a:buNone/>
              <a:defRPr>
                <a:solidFill>
                  <a:schemeClr val="accent4"/>
                </a:solidFill>
              </a:defRPr>
            </a:lvl6pPr>
            <a:lvl7pPr lvl="6" rtl="0">
              <a:spcBef>
                <a:spcPts val="0"/>
              </a:spcBef>
              <a:spcAft>
                <a:spcPts val="0"/>
              </a:spcAft>
              <a:buClr>
                <a:schemeClr val="accent4"/>
              </a:buClr>
              <a:buSzPts val="1400"/>
              <a:buNone/>
              <a:defRPr>
                <a:solidFill>
                  <a:schemeClr val="accent4"/>
                </a:solidFill>
              </a:defRPr>
            </a:lvl7pPr>
            <a:lvl8pPr lvl="7" rtl="0">
              <a:spcBef>
                <a:spcPts val="0"/>
              </a:spcBef>
              <a:spcAft>
                <a:spcPts val="0"/>
              </a:spcAft>
              <a:buClr>
                <a:schemeClr val="accent4"/>
              </a:buClr>
              <a:buSzPts val="1400"/>
              <a:buNone/>
              <a:defRPr>
                <a:solidFill>
                  <a:schemeClr val="accent4"/>
                </a:solidFill>
              </a:defRPr>
            </a:lvl8pPr>
            <a:lvl9pPr lvl="8" rtl="0">
              <a:spcBef>
                <a:spcPts val="0"/>
              </a:spcBef>
              <a:spcAft>
                <a:spcPts val="0"/>
              </a:spcAft>
              <a:buClr>
                <a:schemeClr val="accent4"/>
              </a:buClr>
              <a:buSzPts val="1400"/>
              <a:buNone/>
              <a:defRPr>
                <a:solidFill>
                  <a:schemeClr val="accent4"/>
                </a:solidFill>
              </a:defRPr>
            </a:lvl9pPr>
          </a:lstStyle>
          <a:p/>
        </p:txBody>
      </p:sp>
      <p:cxnSp>
        <p:nvCxnSpPr>
          <p:cNvPr id="242" name="Google Shape;242;g2fd11760d98_1_232"/>
          <p:cNvCxnSpPr/>
          <p:nvPr/>
        </p:nvCxnSpPr>
        <p:spPr>
          <a:xfrm flipH="1" rot="10800000">
            <a:off x="4046513" y="2675588"/>
            <a:ext cx="817500" cy="404700"/>
          </a:xfrm>
          <a:prstGeom prst="curvedConnector3">
            <a:avLst>
              <a:gd fmla="val 50000" name="adj1"/>
            </a:avLst>
          </a:prstGeom>
          <a:noFill/>
          <a:ln cap="flat" cmpd="sng" w="38100">
            <a:solidFill>
              <a:schemeClr val="accent2"/>
            </a:solidFill>
            <a:prstDash val="solid"/>
            <a:round/>
            <a:headEnd len="med" w="med" type="none"/>
            <a:tailEnd len="med" w="med" type="none"/>
          </a:ln>
        </p:spPr>
      </p:cxnSp>
      <p:cxnSp>
        <p:nvCxnSpPr>
          <p:cNvPr id="243" name="Google Shape;243;g2fd11760d98_1_232"/>
          <p:cNvCxnSpPr/>
          <p:nvPr/>
        </p:nvCxnSpPr>
        <p:spPr>
          <a:xfrm flipH="1" rot="10800000">
            <a:off x="6065288" y="2032073"/>
            <a:ext cx="1084200" cy="650100"/>
          </a:xfrm>
          <a:prstGeom prst="curvedConnector3">
            <a:avLst>
              <a:gd fmla="val 50000" name="adj1"/>
            </a:avLst>
          </a:prstGeom>
          <a:noFill/>
          <a:ln cap="flat" cmpd="sng" w="38100">
            <a:solidFill>
              <a:schemeClr val="accent2"/>
            </a:solidFill>
            <a:prstDash val="solid"/>
            <a:round/>
            <a:headEnd len="med" w="med" type="none"/>
            <a:tailEnd len="med" w="med" type="none"/>
          </a:ln>
        </p:spPr>
      </p:cxnSp>
      <p:cxnSp>
        <p:nvCxnSpPr>
          <p:cNvPr id="244" name="Google Shape;244;g2fd11760d98_1_232"/>
          <p:cNvCxnSpPr/>
          <p:nvPr/>
        </p:nvCxnSpPr>
        <p:spPr>
          <a:xfrm>
            <a:off x="6065288" y="2682173"/>
            <a:ext cx="1088100" cy="603900"/>
          </a:xfrm>
          <a:prstGeom prst="curvedConnector3">
            <a:avLst>
              <a:gd fmla="val 50000" name="adj1"/>
            </a:avLst>
          </a:prstGeom>
          <a:noFill/>
          <a:ln cap="flat" cmpd="sng" w="38100">
            <a:solidFill>
              <a:schemeClr val="accent2"/>
            </a:solidFill>
            <a:prstDash val="solid"/>
            <a:round/>
            <a:headEnd len="med" w="med" type="none"/>
            <a:tailEnd len="med" w="med" type="none"/>
          </a:ln>
        </p:spPr>
      </p:cxnSp>
      <p:sp>
        <p:nvSpPr>
          <p:cNvPr id="245" name="Google Shape;245;g2fd11760d98_1_232"/>
          <p:cNvSpPr/>
          <p:nvPr/>
        </p:nvSpPr>
        <p:spPr>
          <a:xfrm>
            <a:off x="7063838" y="3081338"/>
            <a:ext cx="1440000" cy="371400"/>
          </a:xfrm>
          <a:prstGeom prst="roundRect">
            <a:avLst>
              <a:gd fmla="val 50000" name="adj"/>
            </a:avLst>
          </a:prstGeom>
          <a:solidFill>
            <a:srgbClr val="FFFFFF"/>
          </a:solidFill>
          <a:ln>
            <a:noFill/>
          </a:ln>
        </p:spPr>
        <p:txBody>
          <a:bodyPr anchorCtr="0" anchor="ctr" bIns="34275" lIns="34275" spcFirstLastPara="1" rIns="34275" wrap="square" tIns="34275">
            <a:noAutofit/>
          </a:bodyPr>
          <a:lstStyle/>
          <a:p>
            <a:pPr indent="0" lvl="0" marL="0" rtl="0" algn="ctr">
              <a:spcBef>
                <a:spcPts val="0"/>
              </a:spcBef>
              <a:spcAft>
                <a:spcPts val="0"/>
              </a:spcAft>
              <a:buNone/>
            </a:pPr>
            <a:r>
              <a:t/>
            </a:r>
            <a:endParaRPr b="1" sz="900">
              <a:solidFill>
                <a:srgbClr val="3D3D3D"/>
              </a:solidFill>
              <a:latin typeface="Inter"/>
              <a:ea typeface="Inter"/>
              <a:cs typeface="Inter"/>
              <a:sym typeface="Inter"/>
            </a:endParaRPr>
          </a:p>
        </p:txBody>
      </p:sp>
      <p:sp>
        <p:nvSpPr>
          <p:cNvPr id="246" name="Google Shape;246;g2fd11760d98_1_232"/>
          <p:cNvSpPr/>
          <p:nvPr/>
        </p:nvSpPr>
        <p:spPr>
          <a:xfrm>
            <a:off x="7063838" y="1817381"/>
            <a:ext cx="1598400" cy="371400"/>
          </a:xfrm>
          <a:prstGeom prst="roundRect">
            <a:avLst>
              <a:gd fmla="val 50000" name="adj"/>
            </a:avLst>
          </a:prstGeom>
          <a:solidFill>
            <a:srgbClr val="FFFFFF"/>
          </a:solidFill>
          <a:ln>
            <a:noFill/>
          </a:ln>
        </p:spPr>
        <p:txBody>
          <a:bodyPr anchorCtr="0" anchor="ctr" bIns="34275" lIns="34275" spcFirstLastPara="1" rIns="34275" wrap="square" tIns="34275">
            <a:noAutofit/>
          </a:bodyPr>
          <a:lstStyle/>
          <a:p>
            <a:pPr indent="0" lvl="0" marL="0" rtl="0" algn="ctr">
              <a:spcBef>
                <a:spcPts val="0"/>
              </a:spcBef>
              <a:spcAft>
                <a:spcPts val="0"/>
              </a:spcAft>
              <a:buNone/>
            </a:pPr>
            <a:r>
              <a:t/>
            </a:r>
            <a:endParaRPr b="1" sz="900">
              <a:solidFill>
                <a:srgbClr val="3D3D3D"/>
              </a:solidFill>
              <a:latin typeface="Inter"/>
              <a:ea typeface="Inter"/>
              <a:cs typeface="Inter"/>
              <a:sym typeface="Inter"/>
            </a:endParaRPr>
          </a:p>
        </p:txBody>
      </p:sp>
      <p:sp>
        <p:nvSpPr>
          <p:cNvPr id="247" name="Google Shape;247;g2fd11760d98_1_232"/>
          <p:cNvSpPr txBox="1"/>
          <p:nvPr>
            <p:ph idx="2" type="subTitle"/>
          </p:nvPr>
        </p:nvSpPr>
        <p:spPr>
          <a:xfrm>
            <a:off x="7024313" y="1846125"/>
            <a:ext cx="1637400" cy="424800"/>
          </a:xfrm>
          <a:prstGeom prst="rect">
            <a:avLst/>
          </a:prstGeom>
        </p:spPr>
        <p:txBody>
          <a:bodyPr anchorCtr="0" anchor="t" bIns="91425" lIns="91425" spcFirstLastPara="1" rIns="91425" wrap="square" tIns="91425">
            <a:normAutofit/>
          </a:bodyPr>
          <a:lstStyle>
            <a:lvl1pPr lvl="0" rtl="0" algn="ctr">
              <a:spcBef>
                <a:spcPts val="0"/>
              </a:spcBef>
              <a:spcAft>
                <a:spcPts val="0"/>
              </a:spcAft>
              <a:buSzPts val="800"/>
              <a:buNone/>
              <a:defRPr b="1" sz="900">
                <a:solidFill>
                  <a:srgbClr val="3D3D3D"/>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48" name="Google Shape;248;g2fd11760d98_1_232"/>
          <p:cNvSpPr txBox="1"/>
          <p:nvPr>
            <p:ph idx="3" type="subTitle"/>
          </p:nvPr>
        </p:nvSpPr>
        <p:spPr>
          <a:xfrm>
            <a:off x="7034784" y="2194603"/>
            <a:ext cx="1637400" cy="603900"/>
          </a:xfrm>
          <a:prstGeom prst="rect">
            <a:avLst/>
          </a:prstGeom>
        </p:spPr>
        <p:txBody>
          <a:bodyPr anchorCtr="0" anchor="t" bIns="91425" lIns="91425" spcFirstLastPara="1" rIns="91425" wrap="square" tIns="91425">
            <a:normAutofit/>
          </a:bodyPr>
          <a:lstStyle>
            <a:lvl1pPr indent="0" lvl="0" marL="0" marR="0" rtl="0" algn="l">
              <a:lnSpc>
                <a:spcPct val="110000"/>
              </a:lnSpc>
              <a:spcBef>
                <a:spcPts val="0"/>
              </a:spcBef>
              <a:spcAft>
                <a:spcPts val="0"/>
              </a:spcAft>
              <a:buNone/>
              <a:defRPr sz="800">
                <a:solidFill>
                  <a:srgbClr val="FFFFFF"/>
                </a:solidFill>
              </a:defRPr>
            </a:lvl1pPr>
            <a:lvl2pPr lvl="1" rtl="0">
              <a:spcBef>
                <a:spcPts val="0"/>
              </a:spcBef>
              <a:spcAft>
                <a:spcPts val="0"/>
              </a:spcAft>
              <a:buClr>
                <a:schemeClr val="lt2"/>
              </a:buClr>
              <a:buSzPts val="1400"/>
              <a:buNone/>
              <a:defRPr>
                <a:solidFill>
                  <a:schemeClr val="lt2"/>
                </a:solidFill>
              </a:defRPr>
            </a:lvl2pPr>
            <a:lvl3pPr lvl="2" rtl="0">
              <a:spcBef>
                <a:spcPts val="0"/>
              </a:spcBef>
              <a:spcAft>
                <a:spcPts val="0"/>
              </a:spcAft>
              <a:buClr>
                <a:schemeClr val="lt2"/>
              </a:buClr>
              <a:buSzPts val="1400"/>
              <a:buNone/>
              <a:defRPr>
                <a:solidFill>
                  <a:schemeClr val="lt2"/>
                </a:solidFill>
              </a:defRPr>
            </a:lvl3pPr>
            <a:lvl4pPr lvl="3" rtl="0">
              <a:spcBef>
                <a:spcPts val="0"/>
              </a:spcBef>
              <a:spcAft>
                <a:spcPts val="0"/>
              </a:spcAft>
              <a:buClr>
                <a:schemeClr val="lt2"/>
              </a:buClr>
              <a:buSzPts val="1400"/>
              <a:buNone/>
              <a:defRPr>
                <a:solidFill>
                  <a:schemeClr val="lt2"/>
                </a:solidFill>
              </a:defRPr>
            </a:lvl4pPr>
            <a:lvl5pPr lvl="4" rtl="0">
              <a:spcBef>
                <a:spcPts val="0"/>
              </a:spcBef>
              <a:spcAft>
                <a:spcPts val="0"/>
              </a:spcAft>
              <a:buClr>
                <a:schemeClr val="lt2"/>
              </a:buClr>
              <a:buSzPts val="1400"/>
              <a:buNone/>
              <a:defRPr>
                <a:solidFill>
                  <a:schemeClr val="lt2"/>
                </a:solidFill>
              </a:defRPr>
            </a:lvl5pPr>
            <a:lvl6pPr lvl="5" rtl="0">
              <a:spcBef>
                <a:spcPts val="0"/>
              </a:spcBef>
              <a:spcAft>
                <a:spcPts val="0"/>
              </a:spcAft>
              <a:buClr>
                <a:schemeClr val="lt2"/>
              </a:buClr>
              <a:buSzPts val="1400"/>
              <a:buNone/>
              <a:defRPr>
                <a:solidFill>
                  <a:schemeClr val="lt2"/>
                </a:solidFill>
              </a:defRPr>
            </a:lvl6pPr>
            <a:lvl7pPr lvl="6" rtl="0">
              <a:spcBef>
                <a:spcPts val="0"/>
              </a:spcBef>
              <a:spcAft>
                <a:spcPts val="0"/>
              </a:spcAft>
              <a:buClr>
                <a:schemeClr val="lt2"/>
              </a:buClr>
              <a:buSzPts val="1400"/>
              <a:buNone/>
              <a:defRPr>
                <a:solidFill>
                  <a:schemeClr val="lt2"/>
                </a:solidFill>
              </a:defRPr>
            </a:lvl7pPr>
            <a:lvl8pPr lvl="7" rtl="0">
              <a:spcBef>
                <a:spcPts val="0"/>
              </a:spcBef>
              <a:spcAft>
                <a:spcPts val="0"/>
              </a:spcAft>
              <a:buClr>
                <a:schemeClr val="lt2"/>
              </a:buClr>
              <a:buSzPts val="1400"/>
              <a:buNone/>
              <a:defRPr>
                <a:solidFill>
                  <a:schemeClr val="lt2"/>
                </a:solidFill>
              </a:defRPr>
            </a:lvl8pPr>
            <a:lvl9pPr lvl="8" rtl="0">
              <a:spcBef>
                <a:spcPts val="0"/>
              </a:spcBef>
              <a:spcAft>
                <a:spcPts val="0"/>
              </a:spcAft>
              <a:buClr>
                <a:schemeClr val="lt2"/>
              </a:buClr>
              <a:buSzPts val="1400"/>
              <a:buNone/>
              <a:defRPr>
                <a:solidFill>
                  <a:schemeClr val="lt2"/>
                </a:solidFill>
              </a:defRPr>
            </a:lvl9pPr>
          </a:lstStyle>
          <a:p/>
        </p:txBody>
      </p:sp>
      <p:sp>
        <p:nvSpPr>
          <p:cNvPr id="249" name="Google Shape;249;g2fd11760d98_1_232"/>
          <p:cNvSpPr txBox="1"/>
          <p:nvPr>
            <p:ph idx="4" type="subTitle"/>
          </p:nvPr>
        </p:nvSpPr>
        <p:spPr>
          <a:xfrm>
            <a:off x="7024313" y="3103425"/>
            <a:ext cx="1508400" cy="424800"/>
          </a:xfrm>
          <a:prstGeom prst="rect">
            <a:avLst/>
          </a:prstGeom>
        </p:spPr>
        <p:txBody>
          <a:bodyPr anchorCtr="0" anchor="t" bIns="91425" lIns="91425" spcFirstLastPara="1" rIns="91425" wrap="square" tIns="91425">
            <a:normAutofit/>
          </a:bodyPr>
          <a:lstStyle>
            <a:lvl1pPr lvl="0" rtl="0" algn="ctr">
              <a:spcBef>
                <a:spcPts val="0"/>
              </a:spcBef>
              <a:spcAft>
                <a:spcPts val="0"/>
              </a:spcAft>
              <a:buSzPts val="800"/>
              <a:buNone/>
              <a:defRPr b="1" sz="900">
                <a:solidFill>
                  <a:srgbClr val="3D3D3D"/>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50" name="Google Shape;250;g2fd11760d98_1_232"/>
          <p:cNvSpPr txBox="1"/>
          <p:nvPr>
            <p:ph idx="5" type="subTitle"/>
          </p:nvPr>
        </p:nvSpPr>
        <p:spPr>
          <a:xfrm>
            <a:off x="7063359" y="3704281"/>
            <a:ext cx="1598400" cy="583200"/>
          </a:xfrm>
          <a:prstGeom prst="rect">
            <a:avLst/>
          </a:prstGeom>
        </p:spPr>
        <p:txBody>
          <a:bodyPr anchorCtr="0" anchor="t" bIns="91425" lIns="91425" spcFirstLastPara="1" rIns="91425" wrap="square" tIns="91425">
            <a:normAutofit/>
          </a:bodyPr>
          <a:lstStyle>
            <a:lvl1pPr indent="0" lvl="0" marL="0" marR="0" rtl="0" algn="l">
              <a:lnSpc>
                <a:spcPct val="110000"/>
              </a:lnSpc>
              <a:spcBef>
                <a:spcPts val="0"/>
              </a:spcBef>
              <a:spcAft>
                <a:spcPts val="0"/>
              </a:spcAft>
              <a:buNone/>
              <a:defRPr sz="800">
                <a:solidFill>
                  <a:srgbClr val="FFFFFF"/>
                </a:solidFill>
              </a:defRPr>
            </a:lvl1pPr>
            <a:lvl2pPr lvl="1" rtl="0">
              <a:spcBef>
                <a:spcPts val="0"/>
              </a:spcBef>
              <a:spcAft>
                <a:spcPts val="0"/>
              </a:spcAft>
              <a:buClr>
                <a:schemeClr val="lt2"/>
              </a:buClr>
              <a:buSzPts val="1400"/>
              <a:buNone/>
              <a:defRPr>
                <a:solidFill>
                  <a:schemeClr val="lt2"/>
                </a:solidFill>
              </a:defRPr>
            </a:lvl2pPr>
            <a:lvl3pPr lvl="2" rtl="0">
              <a:spcBef>
                <a:spcPts val="0"/>
              </a:spcBef>
              <a:spcAft>
                <a:spcPts val="0"/>
              </a:spcAft>
              <a:buClr>
                <a:schemeClr val="lt2"/>
              </a:buClr>
              <a:buSzPts val="1400"/>
              <a:buNone/>
              <a:defRPr>
                <a:solidFill>
                  <a:schemeClr val="lt2"/>
                </a:solidFill>
              </a:defRPr>
            </a:lvl3pPr>
            <a:lvl4pPr lvl="3" rtl="0">
              <a:spcBef>
                <a:spcPts val="0"/>
              </a:spcBef>
              <a:spcAft>
                <a:spcPts val="0"/>
              </a:spcAft>
              <a:buClr>
                <a:schemeClr val="lt2"/>
              </a:buClr>
              <a:buSzPts val="1400"/>
              <a:buNone/>
              <a:defRPr>
                <a:solidFill>
                  <a:schemeClr val="lt2"/>
                </a:solidFill>
              </a:defRPr>
            </a:lvl4pPr>
            <a:lvl5pPr lvl="4" rtl="0">
              <a:spcBef>
                <a:spcPts val="0"/>
              </a:spcBef>
              <a:spcAft>
                <a:spcPts val="0"/>
              </a:spcAft>
              <a:buClr>
                <a:schemeClr val="lt2"/>
              </a:buClr>
              <a:buSzPts val="1400"/>
              <a:buNone/>
              <a:defRPr>
                <a:solidFill>
                  <a:schemeClr val="lt2"/>
                </a:solidFill>
              </a:defRPr>
            </a:lvl5pPr>
            <a:lvl6pPr lvl="5" rtl="0">
              <a:spcBef>
                <a:spcPts val="0"/>
              </a:spcBef>
              <a:spcAft>
                <a:spcPts val="0"/>
              </a:spcAft>
              <a:buClr>
                <a:schemeClr val="lt2"/>
              </a:buClr>
              <a:buSzPts val="1400"/>
              <a:buNone/>
              <a:defRPr>
                <a:solidFill>
                  <a:schemeClr val="lt2"/>
                </a:solidFill>
              </a:defRPr>
            </a:lvl6pPr>
            <a:lvl7pPr lvl="6" rtl="0">
              <a:spcBef>
                <a:spcPts val="0"/>
              </a:spcBef>
              <a:spcAft>
                <a:spcPts val="0"/>
              </a:spcAft>
              <a:buClr>
                <a:schemeClr val="lt2"/>
              </a:buClr>
              <a:buSzPts val="1400"/>
              <a:buNone/>
              <a:defRPr>
                <a:solidFill>
                  <a:schemeClr val="lt2"/>
                </a:solidFill>
              </a:defRPr>
            </a:lvl7pPr>
            <a:lvl8pPr lvl="7" rtl="0">
              <a:spcBef>
                <a:spcPts val="0"/>
              </a:spcBef>
              <a:spcAft>
                <a:spcPts val="0"/>
              </a:spcAft>
              <a:buClr>
                <a:schemeClr val="lt2"/>
              </a:buClr>
              <a:buSzPts val="1400"/>
              <a:buNone/>
              <a:defRPr>
                <a:solidFill>
                  <a:schemeClr val="lt2"/>
                </a:solidFill>
              </a:defRPr>
            </a:lvl8pPr>
            <a:lvl9pPr lvl="8" rtl="0">
              <a:spcBef>
                <a:spcPts val="0"/>
              </a:spcBef>
              <a:spcAft>
                <a:spcPts val="0"/>
              </a:spcAft>
              <a:buClr>
                <a:schemeClr val="lt2"/>
              </a:buClr>
              <a:buSzPts val="1400"/>
              <a:buNone/>
              <a:defRPr>
                <a:solidFill>
                  <a:schemeClr val="lt2"/>
                </a:solidFill>
              </a:defRPr>
            </a:lvl9pPr>
          </a:lstStyle>
          <a:p/>
        </p:txBody>
      </p:sp>
      <p:sp>
        <p:nvSpPr>
          <p:cNvPr id="251" name="Google Shape;251;g2fd11760d98_1_232"/>
          <p:cNvSpPr/>
          <p:nvPr/>
        </p:nvSpPr>
        <p:spPr>
          <a:xfrm>
            <a:off x="4777838" y="2481263"/>
            <a:ext cx="1440000" cy="371400"/>
          </a:xfrm>
          <a:prstGeom prst="roundRect">
            <a:avLst>
              <a:gd fmla="val 50000" name="adj"/>
            </a:avLst>
          </a:prstGeom>
          <a:solidFill>
            <a:srgbClr val="FFFFFF"/>
          </a:solidFill>
          <a:ln>
            <a:noFill/>
          </a:ln>
        </p:spPr>
        <p:txBody>
          <a:bodyPr anchorCtr="0" anchor="ctr" bIns="34275" lIns="34275" spcFirstLastPara="1" rIns="34275" wrap="square" tIns="34275">
            <a:noAutofit/>
          </a:bodyPr>
          <a:lstStyle/>
          <a:p>
            <a:pPr indent="0" lvl="0" marL="0" rtl="0" algn="ctr">
              <a:spcBef>
                <a:spcPts val="0"/>
              </a:spcBef>
              <a:spcAft>
                <a:spcPts val="0"/>
              </a:spcAft>
              <a:buNone/>
            </a:pPr>
            <a:r>
              <a:t/>
            </a:r>
            <a:endParaRPr b="1" sz="900">
              <a:solidFill>
                <a:srgbClr val="3D3D3D"/>
              </a:solidFill>
              <a:latin typeface="Inter"/>
              <a:ea typeface="Inter"/>
              <a:cs typeface="Inter"/>
              <a:sym typeface="Inter"/>
            </a:endParaRPr>
          </a:p>
        </p:txBody>
      </p:sp>
      <p:sp>
        <p:nvSpPr>
          <p:cNvPr id="252" name="Google Shape;252;g2fd11760d98_1_232"/>
          <p:cNvSpPr txBox="1"/>
          <p:nvPr>
            <p:ph idx="6" type="subTitle"/>
          </p:nvPr>
        </p:nvSpPr>
        <p:spPr>
          <a:xfrm>
            <a:off x="4738313" y="2503350"/>
            <a:ext cx="1508400" cy="424800"/>
          </a:xfrm>
          <a:prstGeom prst="rect">
            <a:avLst/>
          </a:prstGeom>
        </p:spPr>
        <p:txBody>
          <a:bodyPr anchorCtr="0" anchor="t" bIns="91425" lIns="91425" spcFirstLastPara="1" rIns="91425" wrap="square" tIns="91425">
            <a:normAutofit/>
          </a:bodyPr>
          <a:lstStyle>
            <a:lvl1pPr lvl="0" rtl="0" algn="ctr">
              <a:spcBef>
                <a:spcPts val="0"/>
              </a:spcBef>
              <a:spcAft>
                <a:spcPts val="0"/>
              </a:spcAft>
              <a:buSzPts val="800"/>
              <a:buNone/>
              <a:defRPr b="1" sz="900">
                <a:solidFill>
                  <a:srgbClr val="3D3D3D"/>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53" name="Google Shape;253;g2fd11760d98_1_232"/>
          <p:cNvSpPr txBox="1"/>
          <p:nvPr>
            <p:ph idx="7" type="subTitle"/>
          </p:nvPr>
        </p:nvSpPr>
        <p:spPr>
          <a:xfrm>
            <a:off x="4777359" y="2880403"/>
            <a:ext cx="1598400" cy="583200"/>
          </a:xfrm>
          <a:prstGeom prst="rect">
            <a:avLst/>
          </a:prstGeom>
        </p:spPr>
        <p:txBody>
          <a:bodyPr anchorCtr="0" anchor="t" bIns="91425" lIns="91425" spcFirstLastPara="1" rIns="91425" wrap="square" tIns="91425">
            <a:normAutofit/>
          </a:bodyPr>
          <a:lstStyle>
            <a:lvl1pPr indent="0" lvl="0" marL="0" marR="0" rtl="0" algn="l">
              <a:lnSpc>
                <a:spcPct val="110000"/>
              </a:lnSpc>
              <a:spcBef>
                <a:spcPts val="0"/>
              </a:spcBef>
              <a:spcAft>
                <a:spcPts val="0"/>
              </a:spcAft>
              <a:buNone/>
              <a:defRPr sz="800">
                <a:solidFill>
                  <a:srgbClr val="FFFFFF"/>
                </a:solidFill>
              </a:defRPr>
            </a:lvl1pPr>
            <a:lvl2pPr lvl="1" rtl="0">
              <a:spcBef>
                <a:spcPts val="0"/>
              </a:spcBef>
              <a:spcAft>
                <a:spcPts val="0"/>
              </a:spcAft>
              <a:buClr>
                <a:schemeClr val="lt2"/>
              </a:buClr>
              <a:buSzPts val="1400"/>
              <a:buNone/>
              <a:defRPr>
                <a:solidFill>
                  <a:schemeClr val="lt2"/>
                </a:solidFill>
              </a:defRPr>
            </a:lvl2pPr>
            <a:lvl3pPr lvl="2" rtl="0">
              <a:spcBef>
                <a:spcPts val="0"/>
              </a:spcBef>
              <a:spcAft>
                <a:spcPts val="0"/>
              </a:spcAft>
              <a:buClr>
                <a:schemeClr val="lt2"/>
              </a:buClr>
              <a:buSzPts val="1400"/>
              <a:buNone/>
              <a:defRPr>
                <a:solidFill>
                  <a:schemeClr val="lt2"/>
                </a:solidFill>
              </a:defRPr>
            </a:lvl3pPr>
            <a:lvl4pPr lvl="3" rtl="0">
              <a:spcBef>
                <a:spcPts val="0"/>
              </a:spcBef>
              <a:spcAft>
                <a:spcPts val="0"/>
              </a:spcAft>
              <a:buClr>
                <a:schemeClr val="lt2"/>
              </a:buClr>
              <a:buSzPts val="1400"/>
              <a:buNone/>
              <a:defRPr>
                <a:solidFill>
                  <a:schemeClr val="lt2"/>
                </a:solidFill>
              </a:defRPr>
            </a:lvl4pPr>
            <a:lvl5pPr lvl="4" rtl="0">
              <a:spcBef>
                <a:spcPts val="0"/>
              </a:spcBef>
              <a:spcAft>
                <a:spcPts val="0"/>
              </a:spcAft>
              <a:buClr>
                <a:schemeClr val="lt2"/>
              </a:buClr>
              <a:buSzPts val="1400"/>
              <a:buNone/>
              <a:defRPr>
                <a:solidFill>
                  <a:schemeClr val="lt2"/>
                </a:solidFill>
              </a:defRPr>
            </a:lvl5pPr>
            <a:lvl6pPr lvl="5" rtl="0">
              <a:spcBef>
                <a:spcPts val="0"/>
              </a:spcBef>
              <a:spcAft>
                <a:spcPts val="0"/>
              </a:spcAft>
              <a:buClr>
                <a:schemeClr val="lt2"/>
              </a:buClr>
              <a:buSzPts val="1400"/>
              <a:buNone/>
              <a:defRPr>
                <a:solidFill>
                  <a:schemeClr val="lt2"/>
                </a:solidFill>
              </a:defRPr>
            </a:lvl6pPr>
            <a:lvl7pPr lvl="6" rtl="0">
              <a:spcBef>
                <a:spcPts val="0"/>
              </a:spcBef>
              <a:spcAft>
                <a:spcPts val="0"/>
              </a:spcAft>
              <a:buClr>
                <a:schemeClr val="lt2"/>
              </a:buClr>
              <a:buSzPts val="1400"/>
              <a:buNone/>
              <a:defRPr>
                <a:solidFill>
                  <a:schemeClr val="lt2"/>
                </a:solidFill>
              </a:defRPr>
            </a:lvl7pPr>
            <a:lvl8pPr lvl="7" rtl="0">
              <a:spcBef>
                <a:spcPts val="0"/>
              </a:spcBef>
              <a:spcAft>
                <a:spcPts val="0"/>
              </a:spcAft>
              <a:buClr>
                <a:schemeClr val="lt2"/>
              </a:buClr>
              <a:buSzPts val="1400"/>
              <a:buNone/>
              <a:defRPr>
                <a:solidFill>
                  <a:schemeClr val="lt2"/>
                </a:solidFill>
              </a:defRPr>
            </a:lvl8pPr>
            <a:lvl9pPr lvl="8" rtl="0">
              <a:spcBef>
                <a:spcPts val="0"/>
              </a:spcBef>
              <a:spcAft>
                <a:spcPts val="0"/>
              </a:spcAft>
              <a:buClr>
                <a:schemeClr val="lt2"/>
              </a:buClr>
              <a:buSzPts val="1400"/>
              <a:buNone/>
              <a:defRPr>
                <a:solidFill>
                  <a:schemeClr val="lt2"/>
                </a:solidFill>
              </a:defRPr>
            </a:lvl9pPr>
          </a:lstStyle>
          <a:p/>
        </p:txBody>
      </p:sp>
      <p:sp>
        <p:nvSpPr>
          <p:cNvPr id="254" name="Google Shape;254;g2fd11760d98_1_232"/>
          <p:cNvSpPr/>
          <p:nvPr/>
        </p:nvSpPr>
        <p:spPr>
          <a:xfrm>
            <a:off x="2469553" y="2890153"/>
            <a:ext cx="1598400" cy="371400"/>
          </a:xfrm>
          <a:prstGeom prst="roundRect">
            <a:avLst>
              <a:gd fmla="val 50000" name="adj"/>
            </a:avLst>
          </a:prstGeom>
          <a:solidFill>
            <a:srgbClr val="FFFFFF"/>
          </a:solidFill>
          <a:ln>
            <a:noFill/>
          </a:ln>
        </p:spPr>
        <p:txBody>
          <a:bodyPr anchorCtr="0" anchor="ctr" bIns="34275" lIns="34275" spcFirstLastPara="1" rIns="34275" wrap="square" tIns="34275">
            <a:noAutofit/>
          </a:bodyPr>
          <a:lstStyle/>
          <a:p>
            <a:pPr indent="0" lvl="0" marL="0" rtl="0" algn="ctr">
              <a:spcBef>
                <a:spcPts val="0"/>
              </a:spcBef>
              <a:spcAft>
                <a:spcPts val="0"/>
              </a:spcAft>
              <a:buNone/>
            </a:pPr>
            <a:r>
              <a:t/>
            </a:r>
            <a:endParaRPr b="1" sz="900">
              <a:solidFill>
                <a:srgbClr val="3D3D3D"/>
              </a:solidFill>
              <a:latin typeface="Inter"/>
              <a:ea typeface="Inter"/>
              <a:cs typeface="Inter"/>
              <a:sym typeface="Inter"/>
            </a:endParaRPr>
          </a:p>
        </p:txBody>
      </p:sp>
      <p:sp>
        <p:nvSpPr>
          <p:cNvPr id="255" name="Google Shape;255;g2fd11760d98_1_232"/>
          <p:cNvSpPr txBox="1"/>
          <p:nvPr>
            <p:ph idx="8" type="subTitle"/>
          </p:nvPr>
        </p:nvSpPr>
        <p:spPr>
          <a:xfrm>
            <a:off x="2430028" y="2918897"/>
            <a:ext cx="1637400" cy="424800"/>
          </a:xfrm>
          <a:prstGeom prst="rect">
            <a:avLst/>
          </a:prstGeom>
        </p:spPr>
        <p:txBody>
          <a:bodyPr anchorCtr="0" anchor="t" bIns="91425" lIns="91425" spcFirstLastPara="1" rIns="91425" wrap="square" tIns="91425">
            <a:normAutofit/>
          </a:bodyPr>
          <a:lstStyle>
            <a:lvl1pPr lvl="0" rtl="0" algn="ctr">
              <a:spcBef>
                <a:spcPts val="0"/>
              </a:spcBef>
              <a:spcAft>
                <a:spcPts val="0"/>
              </a:spcAft>
              <a:buSzPts val="800"/>
              <a:buNone/>
              <a:defRPr b="1" sz="900">
                <a:solidFill>
                  <a:srgbClr val="3D3D3D"/>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56" name="Google Shape;256;g2fd11760d98_1_232"/>
          <p:cNvSpPr txBox="1"/>
          <p:nvPr>
            <p:ph idx="9" type="subTitle"/>
          </p:nvPr>
        </p:nvSpPr>
        <p:spPr>
          <a:xfrm>
            <a:off x="2430028" y="3297403"/>
            <a:ext cx="1637400" cy="583200"/>
          </a:xfrm>
          <a:prstGeom prst="rect">
            <a:avLst/>
          </a:prstGeom>
        </p:spPr>
        <p:txBody>
          <a:bodyPr anchorCtr="0" anchor="t" bIns="91425" lIns="91425" spcFirstLastPara="1" rIns="91425" wrap="square" tIns="91425">
            <a:normAutofit/>
          </a:bodyPr>
          <a:lstStyle>
            <a:lvl1pPr indent="0" lvl="0" marL="0" marR="0" rtl="0" algn="l">
              <a:lnSpc>
                <a:spcPct val="110000"/>
              </a:lnSpc>
              <a:spcBef>
                <a:spcPts val="0"/>
              </a:spcBef>
              <a:spcAft>
                <a:spcPts val="0"/>
              </a:spcAft>
              <a:buNone/>
              <a:defRPr sz="800">
                <a:solidFill>
                  <a:srgbClr val="FFFFFF"/>
                </a:solidFill>
              </a:defRPr>
            </a:lvl1pPr>
            <a:lvl2pPr lvl="1" rtl="0">
              <a:spcBef>
                <a:spcPts val="0"/>
              </a:spcBef>
              <a:spcAft>
                <a:spcPts val="0"/>
              </a:spcAft>
              <a:buClr>
                <a:schemeClr val="lt2"/>
              </a:buClr>
              <a:buSzPts val="1400"/>
              <a:buNone/>
              <a:defRPr>
                <a:solidFill>
                  <a:schemeClr val="lt2"/>
                </a:solidFill>
              </a:defRPr>
            </a:lvl2pPr>
            <a:lvl3pPr lvl="2" rtl="0">
              <a:spcBef>
                <a:spcPts val="0"/>
              </a:spcBef>
              <a:spcAft>
                <a:spcPts val="0"/>
              </a:spcAft>
              <a:buClr>
                <a:schemeClr val="lt2"/>
              </a:buClr>
              <a:buSzPts val="1400"/>
              <a:buNone/>
              <a:defRPr>
                <a:solidFill>
                  <a:schemeClr val="lt2"/>
                </a:solidFill>
              </a:defRPr>
            </a:lvl3pPr>
            <a:lvl4pPr lvl="3" rtl="0">
              <a:spcBef>
                <a:spcPts val="0"/>
              </a:spcBef>
              <a:spcAft>
                <a:spcPts val="0"/>
              </a:spcAft>
              <a:buClr>
                <a:schemeClr val="lt2"/>
              </a:buClr>
              <a:buSzPts val="1400"/>
              <a:buNone/>
              <a:defRPr>
                <a:solidFill>
                  <a:schemeClr val="lt2"/>
                </a:solidFill>
              </a:defRPr>
            </a:lvl4pPr>
            <a:lvl5pPr lvl="4" rtl="0">
              <a:spcBef>
                <a:spcPts val="0"/>
              </a:spcBef>
              <a:spcAft>
                <a:spcPts val="0"/>
              </a:spcAft>
              <a:buClr>
                <a:schemeClr val="lt2"/>
              </a:buClr>
              <a:buSzPts val="1400"/>
              <a:buNone/>
              <a:defRPr>
                <a:solidFill>
                  <a:schemeClr val="lt2"/>
                </a:solidFill>
              </a:defRPr>
            </a:lvl5pPr>
            <a:lvl6pPr lvl="5" rtl="0">
              <a:spcBef>
                <a:spcPts val="0"/>
              </a:spcBef>
              <a:spcAft>
                <a:spcPts val="0"/>
              </a:spcAft>
              <a:buClr>
                <a:schemeClr val="lt2"/>
              </a:buClr>
              <a:buSzPts val="1400"/>
              <a:buNone/>
              <a:defRPr>
                <a:solidFill>
                  <a:schemeClr val="lt2"/>
                </a:solidFill>
              </a:defRPr>
            </a:lvl6pPr>
            <a:lvl7pPr lvl="6" rtl="0">
              <a:spcBef>
                <a:spcPts val="0"/>
              </a:spcBef>
              <a:spcAft>
                <a:spcPts val="0"/>
              </a:spcAft>
              <a:buClr>
                <a:schemeClr val="lt2"/>
              </a:buClr>
              <a:buSzPts val="1400"/>
              <a:buNone/>
              <a:defRPr>
                <a:solidFill>
                  <a:schemeClr val="lt2"/>
                </a:solidFill>
              </a:defRPr>
            </a:lvl7pPr>
            <a:lvl8pPr lvl="7" rtl="0">
              <a:spcBef>
                <a:spcPts val="0"/>
              </a:spcBef>
              <a:spcAft>
                <a:spcPts val="0"/>
              </a:spcAft>
              <a:buClr>
                <a:schemeClr val="lt2"/>
              </a:buClr>
              <a:buSzPts val="1400"/>
              <a:buNone/>
              <a:defRPr>
                <a:solidFill>
                  <a:schemeClr val="lt2"/>
                </a:solidFill>
              </a:defRPr>
            </a:lvl8pPr>
            <a:lvl9pPr lvl="8" rtl="0">
              <a:spcBef>
                <a:spcPts val="0"/>
              </a:spcBef>
              <a:spcAft>
                <a:spcPts val="0"/>
              </a:spcAft>
              <a:buClr>
                <a:schemeClr val="lt2"/>
              </a:buClr>
              <a:buSzPts val="1400"/>
              <a:buNone/>
              <a:defRPr>
                <a:solidFill>
                  <a:schemeClr val="lt2"/>
                </a:solidFill>
              </a:defRPr>
            </a:lvl9pPr>
          </a:lstStyle>
          <a:p/>
        </p:txBody>
      </p:sp>
      <p:sp>
        <p:nvSpPr>
          <p:cNvPr id="257" name="Google Shape;257;g2fd11760d98_1_232"/>
          <p:cNvSpPr/>
          <p:nvPr/>
        </p:nvSpPr>
        <p:spPr>
          <a:xfrm>
            <a:off x="427059" y="3318656"/>
            <a:ext cx="1440000" cy="371400"/>
          </a:xfrm>
          <a:prstGeom prst="roundRect">
            <a:avLst>
              <a:gd fmla="val 50000" name="adj"/>
            </a:avLst>
          </a:prstGeom>
          <a:solidFill>
            <a:srgbClr val="FFFFFF"/>
          </a:solidFill>
          <a:ln>
            <a:noFill/>
          </a:ln>
        </p:spPr>
        <p:txBody>
          <a:bodyPr anchorCtr="0" anchor="ctr" bIns="34275" lIns="34275" spcFirstLastPara="1" rIns="34275" wrap="square" tIns="34275">
            <a:noAutofit/>
          </a:bodyPr>
          <a:lstStyle/>
          <a:p>
            <a:pPr indent="0" lvl="0" marL="0" rtl="0" algn="ctr">
              <a:spcBef>
                <a:spcPts val="0"/>
              </a:spcBef>
              <a:spcAft>
                <a:spcPts val="0"/>
              </a:spcAft>
              <a:buNone/>
            </a:pPr>
            <a:r>
              <a:t/>
            </a:r>
            <a:endParaRPr b="1" sz="900">
              <a:solidFill>
                <a:srgbClr val="3D3D3D"/>
              </a:solidFill>
              <a:latin typeface="Inter"/>
              <a:ea typeface="Inter"/>
              <a:cs typeface="Inter"/>
              <a:sym typeface="Inter"/>
            </a:endParaRPr>
          </a:p>
        </p:txBody>
      </p:sp>
      <p:sp>
        <p:nvSpPr>
          <p:cNvPr id="258" name="Google Shape;258;g2fd11760d98_1_232"/>
          <p:cNvSpPr txBox="1"/>
          <p:nvPr>
            <p:ph idx="13" type="subTitle"/>
          </p:nvPr>
        </p:nvSpPr>
        <p:spPr>
          <a:xfrm>
            <a:off x="387534" y="3340744"/>
            <a:ext cx="1508400" cy="424800"/>
          </a:xfrm>
          <a:prstGeom prst="rect">
            <a:avLst/>
          </a:prstGeom>
        </p:spPr>
        <p:txBody>
          <a:bodyPr anchorCtr="0" anchor="t" bIns="91425" lIns="91425" spcFirstLastPara="1" rIns="91425" wrap="square" tIns="91425">
            <a:normAutofit/>
          </a:bodyPr>
          <a:lstStyle>
            <a:lvl1pPr lvl="0" rtl="0" algn="ctr">
              <a:spcBef>
                <a:spcPts val="0"/>
              </a:spcBef>
              <a:spcAft>
                <a:spcPts val="0"/>
              </a:spcAft>
              <a:buSzPts val="800"/>
              <a:buNone/>
              <a:defRPr b="1" sz="900">
                <a:solidFill>
                  <a:srgbClr val="3D3D3D"/>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59" name="Google Shape;259;g2fd11760d98_1_232"/>
          <p:cNvSpPr txBox="1"/>
          <p:nvPr>
            <p:ph idx="14" type="subTitle"/>
          </p:nvPr>
        </p:nvSpPr>
        <p:spPr>
          <a:xfrm>
            <a:off x="426581" y="3715784"/>
            <a:ext cx="1598400" cy="583200"/>
          </a:xfrm>
          <a:prstGeom prst="rect">
            <a:avLst/>
          </a:prstGeom>
        </p:spPr>
        <p:txBody>
          <a:bodyPr anchorCtr="0" anchor="t" bIns="91425" lIns="91425" spcFirstLastPara="1" rIns="91425" wrap="square" tIns="91425">
            <a:normAutofit/>
          </a:bodyPr>
          <a:lstStyle>
            <a:lvl1pPr indent="0" lvl="0" marL="0" marR="0" rtl="0" algn="l">
              <a:lnSpc>
                <a:spcPct val="110000"/>
              </a:lnSpc>
              <a:spcBef>
                <a:spcPts val="0"/>
              </a:spcBef>
              <a:spcAft>
                <a:spcPts val="0"/>
              </a:spcAft>
              <a:buNone/>
              <a:defRPr sz="800">
                <a:solidFill>
                  <a:srgbClr val="FFFFFF"/>
                </a:solidFill>
              </a:defRPr>
            </a:lvl1pPr>
            <a:lvl2pPr lvl="1" rtl="0">
              <a:spcBef>
                <a:spcPts val="0"/>
              </a:spcBef>
              <a:spcAft>
                <a:spcPts val="0"/>
              </a:spcAft>
              <a:buClr>
                <a:schemeClr val="lt2"/>
              </a:buClr>
              <a:buSzPts val="1400"/>
              <a:buNone/>
              <a:defRPr>
                <a:solidFill>
                  <a:schemeClr val="lt2"/>
                </a:solidFill>
              </a:defRPr>
            </a:lvl2pPr>
            <a:lvl3pPr lvl="2" rtl="0">
              <a:spcBef>
                <a:spcPts val="0"/>
              </a:spcBef>
              <a:spcAft>
                <a:spcPts val="0"/>
              </a:spcAft>
              <a:buClr>
                <a:schemeClr val="lt2"/>
              </a:buClr>
              <a:buSzPts val="1400"/>
              <a:buNone/>
              <a:defRPr>
                <a:solidFill>
                  <a:schemeClr val="lt2"/>
                </a:solidFill>
              </a:defRPr>
            </a:lvl3pPr>
            <a:lvl4pPr lvl="3" rtl="0">
              <a:spcBef>
                <a:spcPts val="0"/>
              </a:spcBef>
              <a:spcAft>
                <a:spcPts val="0"/>
              </a:spcAft>
              <a:buClr>
                <a:schemeClr val="lt2"/>
              </a:buClr>
              <a:buSzPts val="1400"/>
              <a:buNone/>
              <a:defRPr>
                <a:solidFill>
                  <a:schemeClr val="lt2"/>
                </a:solidFill>
              </a:defRPr>
            </a:lvl4pPr>
            <a:lvl5pPr lvl="4" rtl="0">
              <a:spcBef>
                <a:spcPts val="0"/>
              </a:spcBef>
              <a:spcAft>
                <a:spcPts val="0"/>
              </a:spcAft>
              <a:buClr>
                <a:schemeClr val="lt2"/>
              </a:buClr>
              <a:buSzPts val="1400"/>
              <a:buNone/>
              <a:defRPr>
                <a:solidFill>
                  <a:schemeClr val="lt2"/>
                </a:solidFill>
              </a:defRPr>
            </a:lvl5pPr>
            <a:lvl6pPr lvl="5" rtl="0">
              <a:spcBef>
                <a:spcPts val="0"/>
              </a:spcBef>
              <a:spcAft>
                <a:spcPts val="0"/>
              </a:spcAft>
              <a:buClr>
                <a:schemeClr val="lt2"/>
              </a:buClr>
              <a:buSzPts val="1400"/>
              <a:buNone/>
              <a:defRPr>
                <a:solidFill>
                  <a:schemeClr val="lt2"/>
                </a:solidFill>
              </a:defRPr>
            </a:lvl6pPr>
            <a:lvl7pPr lvl="6" rtl="0">
              <a:spcBef>
                <a:spcPts val="0"/>
              </a:spcBef>
              <a:spcAft>
                <a:spcPts val="0"/>
              </a:spcAft>
              <a:buClr>
                <a:schemeClr val="lt2"/>
              </a:buClr>
              <a:buSzPts val="1400"/>
              <a:buNone/>
              <a:defRPr>
                <a:solidFill>
                  <a:schemeClr val="lt2"/>
                </a:solidFill>
              </a:defRPr>
            </a:lvl7pPr>
            <a:lvl8pPr lvl="7" rtl="0">
              <a:spcBef>
                <a:spcPts val="0"/>
              </a:spcBef>
              <a:spcAft>
                <a:spcPts val="0"/>
              </a:spcAft>
              <a:buClr>
                <a:schemeClr val="lt2"/>
              </a:buClr>
              <a:buSzPts val="1400"/>
              <a:buNone/>
              <a:defRPr>
                <a:solidFill>
                  <a:schemeClr val="lt2"/>
                </a:solidFill>
              </a:defRPr>
            </a:lvl8pPr>
            <a:lvl9pPr lvl="8" rtl="0">
              <a:spcBef>
                <a:spcPts val="0"/>
              </a:spcBef>
              <a:spcAft>
                <a:spcPts val="0"/>
              </a:spcAft>
              <a:buClr>
                <a:schemeClr val="lt2"/>
              </a:buClr>
              <a:buSzPts val="1400"/>
              <a:buNone/>
              <a:defRPr>
                <a:solidFill>
                  <a:schemeClr val="lt2"/>
                </a:solidFill>
              </a:defRPr>
            </a:lvl9pPr>
          </a:lstStyle>
          <a:p/>
        </p:txBody>
      </p:sp>
      <p:sp>
        <p:nvSpPr>
          <p:cNvPr id="260" name="Google Shape;260;g2fd11760d98_1_232"/>
          <p:cNvSpPr txBox="1"/>
          <p:nvPr>
            <p:ph type="title"/>
          </p:nvPr>
        </p:nvSpPr>
        <p:spPr>
          <a:xfrm>
            <a:off x="321591" y="1014169"/>
            <a:ext cx="4575000" cy="20448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accent4"/>
              </a:buClr>
              <a:buSzPts val="4500"/>
              <a:buNone/>
              <a:defRPr sz="2800">
                <a:solidFill>
                  <a:schemeClr val="accent4"/>
                </a:solidFill>
                <a:latin typeface="Poppins SemiBold"/>
                <a:ea typeface="Poppins SemiBold"/>
                <a:cs typeface="Poppins SemiBold"/>
                <a:sym typeface="Poppins SemiBold"/>
              </a:defRPr>
            </a:lvl1pPr>
            <a:lvl2pPr lvl="1" rtl="0">
              <a:spcBef>
                <a:spcPts val="0"/>
              </a:spcBef>
              <a:spcAft>
                <a:spcPts val="0"/>
              </a:spcAft>
              <a:buClr>
                <a:schemeClr val="accent4"/>
              </a:buClr>
              <a:buSzPts val="2800"/>
              <a:buNone/>
              <a:defRPr>
                <a:solidFill>
                  <a:schemeClr val="accent4"/>
                </a:solidFill>
              </a:defRPr>
            </a:lvl2pPr>
            <a:lvl3pPr lvl="2" rtl="0">
              <a:spcBef>
                <a:spcPts val="0"/>
              </a:spcBef>
              <a:spcAft>
                <a:spcPts val="0"/>
              </a:spcAft>
              <a:buClr>
                <a:schemeClr val="accent4"/>
              </a:buClr>
              <a:buSzPts val="2800"/>
              <a:buNone/>
              <a:defRPr>
                <a:solidFill>
                  <a:schemeClr val="accent4"/>
                </a:solidFill>
              </a:defRPr>
            </a:lvl3pPr>
            <a:lvl4pPr lvl="3" rtl="0">
              <a:spcBef>
                <a:spcPts val="0"/>
              </a:spcBef>
              <a:spcAft>
                <a:spcPts val="0"/>
              </a:spcAft>
              <a:buClr>
                <a:schemeClr val="accent4"/>
              </a:buClr>
              <a:buSzPts val="2800"/>
              <a:buNone/>
              <a:defRPr>
                <a:solidFill>
                  <a:schemeClr val="accent4"/>
                </a:solidFill>
              </a:defRPr>
            </a:lvl4pPr>
            <a:lvl5pPr lvl="4" rtl="0">
              <a:spcBef>
                <a:spcPts val="0"/>
              </a:spcBef>
              <a:spcAft>
                <a:spcPts val="0"/>
              </a:spcAft>
              <a:buClr>
                <a:schemeClr val="accent4"/>
              </a:buClr>
              <a:buSzPts val="2800"/>
              <a:buNone/>
              <a:defRPr>
                <a:solidFill>
                  <a:schemeClr val="accent4"/>
                </a:solidFill>
              </a:defRPr>
            </a:lvl5pPr>
            <a:lvl6pPr lvl="5" rtl="0">
              <a:spcBef>
                <a:spcPts val="0"/>
              </a:spcBef>
              <a:spcAft>
                <a:spcPts val="0"/>
              </a:spcAft>
              <a:buClr>
                <a:schemeClr val="accent4"/>
              </a:buClr>
              <a:buSzPts val="2800"/>
              <a:buNone/>
              <a:defRPr>
                <a:solidFill>
                  <a:schemeClr val="accent4"/>
                </a:solidFill>
              </a:defRPr>
            </a:lvl6pPr>
            <a:lvl7pPr lvl="6" rtl="0">
              <a:spcBef>
                <a:spcPts val="0"/>
              </a:spcBef>
              <a:spcAft>
                <a:spcPts val="0"/>
              </a:spcAft>
              <a:buClr>
                <a:schemeClr val="accent4"/>
              </a:buClr>
              <a:buSzPts val="2800"/>
              <a:buNone/>
              <a:defRPr>
                <a:solidFill>
                  <a:schemeClr val="accent4"/>
                </a:solidFill>
              </a:defRPr>
            </a:lvl7pPr>
            <a:lvl8pPr lvl="7" rtl="0">
              <a:spcBef>
                <a:spcPts val="0"/>
              </a:spcBef>
              <a:spcAft>
                <a:spcPts val="0"/>
              </a:spcAft>
              <a:buClr>
                <a:schemeClr val="accent4"/>
              </a:buClr>
              <a:buSzPts val="2800"/>
              <a:buNone/>
              <a:defRPr>
                <a:solidFill>
                  <a:schemeClr val="accent4"/>
                </a:solidFill>
              </a:defRPr>
            </a:lvl8pPr>
            <a:lvl9pPr lvl="8" rtl="0">
              <a:spcBef>
                <a:spcPts val="0"/>
              </a:spcBef>
              <a:spcAft>
                <a:spcPts val="0"/>
              </a:spcAft>
              <a:buClr>
                <a:schemeClr val="accent4"/>
              </a:buClr>
              <a:buSzPts val="2800"/>
              <a:buNone/>
              <a:defRPr>
                <a:solidFill>
                  <a:schemeClr val="accent4"/>
                </a:solidFill>
              </a:defRPr>
            </a:lvl9pPr>
          </a:lstStyle>
          <a:p/>
        </p:txBody>
      </p:sp>
    </p:spTree>
  </p:cSld>
  <p:clrMapOvr>
    <a:masterClrMapping/>
  </p:clrMapOvr>
  <p:extLst>
    <p:ext uri="{DCECCB84-F9BA-43D5-87BE-67443E8EF086}">
      <p15:sldGuideLst>
        <p15:guide id="1" pos="269">
          <p15:clr>
            <a:srgbClr val="E46962"/>
          </p15:clr>
        </p15:guide>
        <p15:guide id="2" pos="5455">
          <p15:clr>
            <a:srgbClr val="E46962"/>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splitted image editable">
  <p:cSld name="TITLE_1_1_1_1_2">
    <p:bg>
      <p:bgPr>
        <a:solidFill>
          <a:srgbClr val="E4E8F0"/>
        </a:solidFill>
      </p:bgPr>
    </p:bg>
    <p:spTree>
      <p:nvGrpSpPr>
        <p:cNvPr id="19" name="Shape 19"/>
        <p:cNvGrpSpPr/>
        <p:nvPr/>
      </p:nvGrpSpPr>
      <p:grpSpPr>
        <a:xfrm>
          <a:off x="0" y="0"/>
          <a:ext cx="0" cy="0"/>
          <a:chOff x="0" y="0"/>
          <a:chExt cx="0" cy="0"/>
        </a:xfrm>
      </p:grpSpPr>
      <p:sp>
        <p:nvSpPr>
          <p:cNvPr id="20" name="Google Shape;20;g2fd11760d98_1_14"/>
          <p:cNvSpPr/>
          <p:nvPr>
            <p:ph idx="2" type="pic"/>
          </p:nvPr>
        </p:nvSpPr>
        <p:spPr>
          <a:xfrm>
            <a:off x="4374384" y="-14531"/>
            <a:ext cx="4779300" cy="5157900"/>
          </a:xfrm>
          <a:prstGeom prst="rect">
            <a:avLst/>
          </a:prstGeom>
          <a:noFill/>
          <a:ln>
            <a:noFill/>
          </a:ln>
        </p:spPr>
      </p:sp>
      <p:sp>
        <p:nvSpPr>
          <p:cNvPr id="21" name="Google Shape;21;g2fd11760d98_1_14"/>
          <p:cNvSpPr txBox="1"/>
          <p:nvPr>
            <p:ph type="title"/>
          </p:nvPr>
        </p:nvSpPr>
        <p:spPr>
          <a:xfrm>
            <a:off x="370509" y="607341"/>
            <a:ext cx="4003800" cy="3162900"/>
          </a:xfrm>
          <a:prstGeom prst="rect">
            <a:avLst/>
          </a:prstGeom>
        </p:spPr>
        <p:txBody>
          <a:bodyPr anchorCtr="0" anchor="t" bIns="91425" lIns="91425" spcFirstLastPara="1" rIns="91425" wrap="square" tIns="91425">
            <a:normAutofit/>
          </a:bodyPr>
          <a:lstStyle>
            <a:lvl1pPr lvl="0" rtl="0">
              <a:lnSpc>
                <a:spcPct val="85000"/>
              </a:lnSpc>
              <a:spcBef>
                <a:spcPts val="0"/>
              </a:spcBef>
              <a:spcAft>
                <a:spcPts val="0"/>
              </a:spcAft>
              <a:buSzPts val="3700"/>
              <a:buFont typeface="Poppins SemiBold"/>
              <a:buNone/>
              <a:defRPr sz="5200">
                <a:latin typeface="Poppins SemiBold"/>
                <a:ea typeface="Poppins SemiBold"/>
                <a:cs typeface="Poppins SemiBold"/>
                <a:sym typeface="Poppins SemiBold"/>
              </a:defRPr>
            </a:lvl1pPr>
            <a:lvl2pPr lvl="1" rtl="0">
              <a:lnSpc>
                <a:spcPct val="85000"/>
              </a:lnSpc>
              <a:spcBef>
                <a:spcPts val="0"/>
              </a:spcBef>
              <a:spcAft>
                <a:spcPts val="0"/>
              </a:spcAft>
              <a:buSzPts val="2800"/>
              <a:buNone/>
              <a:defRPr/>
            </a:lvl2pPr>
            <a:lvl3pPr lvl="2" rtl="0">
              <a:lnSpc>
                <a:spcPct val="85000"/>
              </a:lnSpc>
              <a:spcBef>
                <a:spcPts val="0"/>
              </a:spcBef>
              <a:spcAft>
                <a:spcPts val="0"/>
              </a:spcAft>
              <a:buSzPts val="2800"/>
              <a:buNone/>
              <a:defRPr/>
            </a:lvl3pPr>
            <a:lvl4pPr lvl="3" rtl="0">
              <a:lnSpc>
                <a:spcPct val="85000"/>
              </a:lnSpc>
              <a:spcBef>
                <a:spcPts val="0"/>
              </a:spcBef>
              <a:spcAft>
                <a:spcPts val="0"/>
              </a:spcAft>
              <a:buSzPts val="2800"/>
              <a:buNone/>
              <a:defRPr/>
            </a:lvl4pPr>
            <a:lvl5pPr lvl="4" rtl="0">
              <a:lnSpc>
                <a:spcPct val="85000"/>
              </a:lnSpc>
              <a:spcBef>
                <a:spcPts val="0"/>
              </a:spcBef>
              <a:spcAft>
                <a:spcPts val="0"/>
              </a:spcAft>
              <a:buSzPts val="2800"/>
              <a:buNone/>
              <a:defRPr/>
            </a:lvl5pPr>
            <a:lvl6pPr lvl="5" rtl="0">
              <a:lnSpc>
                <a:spcPct val="85000"/>
              </a:lnSpc>
              <a:spcBef>
                <a:spcPts val="0"/>
              </a:spcBef>
              <a:spcAft>
                <a:spcPts val="0"/>
              </a:spcAft>
              <a:buSzPts val="2800"/>
              <a:buNone/>
              <a:defRPr/>
            </a:lvl6pPr>
            <a:lvl7pPr lvl="6" rtl="0">
              <a:lnSpc>
                <a:spcPct val="85000"/>
              </a:lnSpc>
              <a:spcBef>
                <a:spcPts val="0"/>
              </a:spcBef>
              <a:spcAft>
                <a:spcPts val="0"/>
              </a:spcAft>
              <a:buSzPts val="2800"/>
              <a:buNone/>
              <a:defRPr/>
            </a:lvl7pPr>
            <a:lvl8pPr lvl="7" rtl="0">
              <a:lnSpc>
                <a:spcPct val="85000"/>
              </a:lnSpc>
              <a:spcBef>
                <a:spcPts val="0"/>
              </a:spcBef>
              <a:spcAft>
                <a:spcPts val="0"/>
              </a:spcAft>
              <a:buSzPts val="2800"/>
              <a:buNone/>
              <a:defRPr/>
            </a:lvl8pPr>
            <a:lvl9pPr lvl="8" rtl="0">
              <a:lnSpc>
                <a:spcPct val="85000"/>
              </a:lnSpc>
              <a:spcBef>
                <a:spcPts val="0"/>
              </a:spcBef>
              <a:spcAft>
                <a:spcPts val="0"/>
              </a:spcAft>
              <a:buSzPts val="2800"/>
              <a:buNone/>
              <a:defRPr/>
            </a:lvl9pPr>
          </a:lstStyle>
          <a:p/>
        </p:txBody>
      </p:sp>
      <p:pic>
        <p:nvPicPr>
          <p:cNvPr id="22" name="Google Shape;22;g2fd11760d98_1_14"/>
          <p:cNvPicPr preferRelativeResize="0"/>
          <p:nvPr/>
        </p:nvPicPr>
        <p:blipFill rotWithShape="1">
          <a:blip r:embed="rId2">
            <a:alphaModFix/>
          </a:blip>
          <a:srcRect b="0" l="0" r="0" t="0"/>
          <a:stretch/>
        </p:blipFill>
        <p:spPr>
          <a:xfrm>
            <a:off x="450309" y="4675106"/>
            <a:ext cx="1017471" cy="234019"/>
          </a:xfrm>
          <a:prstGeom prst="rect">
            <a:avLst/>
          </a:prstGeom>
          <a:noFill/>
          <a:ln>
            <a:noFill/>
          </a:ln>
        </p:spPr>
      </p:pic>
      <p:pic>
        <p:nvPicPr>
          <p:cNvPr id="23" name="Google Shape;23;g2fd11760d98_1_14"/>
          <p:cNvPicPr preferRelativeResize="0"/>
          <p:nvPr/>
        </p:nvPicPr>
        <p:blipFill rotWithShape="1">
          <a:blip r:embed="rId3">
            <a:alphaModFix/>
          </a:blip>
          <a:srcRect b="1475" l="0" r="0" t="1475"/>
          <a:stretch/>
        </p:blipFill>
        <p:spPr>
          <a:xfrm>
            <a:off x="1649001" y="4684962"/>
            <a:ext cx="958637" cy="190098"/>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chema dark - Free space">
  <p:cSld name="CUSTOM_9_1">
    <p:bg>
      <p:bgPr>
        <a:solidFill>
          <a:schemeClr val="dk1"/>
        </a:solidFill>
      </p:bgPr>
    </p:bg>
    <p:spTree>
      <p:nvGrpSpPr>
        <p:cNvPr id="261" name="Shape 261"/>
        <p:cNvGrpSpPr/>
        <p:nvPr/>
      </p:nvGrpSpPr>
      <p:grpSpPr>
        <a:xfrm>
          <a:off x="0" y="0"/>
          <a:ext cx="0" cy="0"/>
          <a:chOff x="0" y="0"/>
          <a:chExt cx="0" cy="0"/>
        </a:xfrm>
      </p:grpSpPr>
      <p:pic>
        <p:nvPicPr>
          <p:cNvPr descr="Spiced_Logo_Dark 1.png" id="262" name="Google Shape;262;g2fd11760d98_1_256"/>
          <p:cNvPicPr preferRelativeResize="0"/>
          <p:nvPr/>
        </p:nvPicPr>
        <p:blipFill rotWithShape="1">
          <a:blip r:embed="rId2">
            <a:alphaModFix/>
          </a:blip>
          <a:srcRect b="0" l="0" r="0" t="0"/>
          <a:stretch/>
        </p:blipFill>
        <p:spPr>
          <a:xfrm>
            <a:off x="8070584" y="297964"/>
            <a:ext cx="589787" cy="114436"/>
          </a:xfrm>
          <a:prstGeom prst="rect">
            <a:avLst/>
          </a:prstGeom>
          <a:noFill/>
          <a:ln>
            <a:noFill/>
          </a:ln>
        </p:spPr>
      </p:pic>
      <p:pic>
        <p:nvPicPr>
          <p:cNvPr descr="VJazOxPGl449Pc328inEPJDbmCRBaljMQUSZbkHlhEsU_i5pGi5ewgGIjEg_nwXtIxlfkpGCgrf2gSnmk_5FmWmbXCgsxm3vrBTDy9cm6fYyludI6znlxjmf2dXguXw1UZ0krzVnMKkXBMMb350alwiPEFbvbfSWx1vkxuXYvbZrHyTxAaiTkfvnIQ.png" id="263" name="Google Shape;263;g2fd11760d98_1_256"/>
          <p:cNvPicPr preferRelativeResize="0"/>
          <p:nvPr/>
        </p:nvPicPr>
        <p:blipFill rotWithShape="1">
          <a:blip r:embed="rId3">
            <a:alphaModFix/>
          </a:blip>
          <a:srcRect b="36081" l="0" r="0" t="0"/>
          <a:stretch/>
        </p:blipFill>
        <p:spPr>
          <a:xfrm>
            <a:off x="427247" y="286603"/>
            <a:ext cx="929259" cy="137160"/>
          </a:xfrm>
          <a:prstGeom prst="rect">
            <a:avLst/>
          </a:prstGeom>
          <a:noFill/>
          <a:ln>
            <a:noFill/>
          </a:ln>
        </p:spPr>
      </p:pic>
      <p:sp>
        <p:nvSpPr>
          <p:cNvPr id="264" name="Google Shape;264;g2fd11760d98_1_256"/>
          <p:cNvSpPr txBox="1"/>
          <p:nvPr>
            <p:ph idx="1" type="subTitle"/>
          </p:nvPr>
        </p:nvSpPr>
        <p:spPr>
          <a:xfrm>
            <a:off x="338053" y="789947"/>
            <a:ext cx="4020900" cy="3798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accent4"/>
              </a:buClr>
              <a:buSzPts val="900"/>
              <a:buFont typeface="Inter Light"/>
              <a:buNone/>
              <a:defRPr sz="900">
                <a:solidFill>
                  <a:schemeClr val="accent4"/>
                </a:solidFill>
                <a:latin typeface="Inter Light"/>
                <a:ea typeface="Inter Light"/>
                <a:cs typeface="Inter Light"/>
                <a:sym typeface="Inter Light"/>
              </a:defRPr>
            </a:lvl1pPr>
            <a:lvl2pPr lvl="1" rtl="0">
              <a:spcBef>
                <a:spcPts val="0"/>
              </a:spcBef>
              <a:spcAft>
                <a:spcPts val="0"/>
              </a:spcAft>
              <a:buClr>
                <a:schemeClr val="accent4"/>
              </a:buClr>
              <a:buSzPts val="1400"/>
              <a:buNone/>
              <a:defRPr>
                <a:solidFill>
                  <a:schemeClr val="accent4"/>
                </a:solidFill>
              </a:defRPr>
            </a:lvl2pPr>
            <a:lvl3pPr lvl="2" rtl="0">
              <a:spcBef>
                <a:spcPts val="0"/>
              </a:spcBef>
              <a:spcAft>
                <a:spcPts val="0"/>
              </a:spcAft>
              <a:buClr>
                <a:schemeClr val="accent4"/>
              </a:buClr>
              <a:buSzPts val="1400"/>
              <a:buNone/>
              <a:defRPr>
                <a:solidFill>
                  <a:schemeClr val="accent4"/>
                </a:solidFill>
              </a:defRPr>
            </a:lvl3pPr>
            <a:lvl4pPr lvl="3" rtl="0">
              <a:spcBef>
                <a:spcPts val="0"/>
              </a:spcBef>
              <a:spcAft>
                <a:spcPts val="0"/>
              </a:spcAft>
              <a:buClr>
                <a:schemeClr val="accent4"/>
              </a:buClr>
              <a:buSzPts val="1400"/>
              <a:buNone/>
              <a:defRPr>
                <a:solidFill>
                  <a:schemeClr val="accent4"/>
                </a:solidFill>
              </a:defRPr>
            </a:lvl4pPr>
            <a:lvl5pPr lvl="4" rtl="0">
              <a:spcBef>
                <a:spcPts val="0"/>
              </a:spcBef>
              <a:spcAft>
                <a:spcPts val="0"/>
              </a:spcAft>
              <a:buClr>
                <a:schemeClr val="accent4"/>
              </a:buClr>
              <a:buSzPts val="1400"/>
              <a:buNone/>
              <a:defRPr>
                <a:solidFill>
                  <a:schemeClr val="accent4"/>
                </a:solidFill>
              </a:defRPr>
            </a:lvl5pPr>
            <a:lvl6pPr lvl="5" rtl="0">
              <a:spcBef>
                <a:spcPts val="0"/>
              </a:spcBef>
              <a:spcAft>
                <a:spcPts val="0"/>
              </a:spcAft>
              <a:buClr>
                <a:schemeClr val="accent4"/>
              </a:buClr>
              <a:buSzPts val="1400"/>
              <a:buNone/>
              <a:defRPr>
                <a:solidFill>
                  <a:schemeClr val="accent4"/>
                </a:solidFill>
              </a:defRPr>
            </a:lvl6pPr>
            <a:lvl7pPr lvl="6" rtl="0">
              <a:spcBef>
                <a:spcPts val="0"/>
              </a:spcBef>
              <a:spcAft>
                <a:spcPts val="0"/>
              </a:spcAft>
              <a:buClr>
                <a:schemeClr val="accent4"/>
              </a:buClr>
              <a:buSzPts val="1400"/>
              <a:buNone/>
              <a:defRPr>
                <a:solidFill>
                  <a:schemeClr val="accent4"/>
                </a:solidFill>
              </a:defRPr>
            </a:lvl7pPr>
            <a:lvl8pPr lvl="7" rtl="0">
              <a:spcBef>
                <a:spcPts val="0"/>
              </a:spcBef>
              <a:spcAft>
                <a:spcPts val="0"/>
              </a:spcAft>
              <a:buClr>
                <a:schemeClr val="accent4"/>
              </a:buClr>
              <a:buSzPts val="1400"/>
              <a:buNone/>
              <a:defRPr>
                <a:solidFill>
                  <a:schemeClr val="accent4"/>
                </a:solidFill>
              </a:defRPr>
            </a:lvl8pPr>
            <a:lvl9pPr lvl="8" rtl="0">
              <a:spcBef>
                <a:spcPts val="0"/>
              </a:spcBef>
              <a:spcAft>
                <a:spcPts val="0"/>
              </a:spcAft>
              <a:buClr>
                <a:schemeClr val="accent4"/>
              </a:buClr>
              <a:buSzPts val="1400"/>
              <a:buNone/>
              <a:defRPr>
                <a:solidFill>
                  <a:schemeClr val="accent4"/>
                </a:solidFill>
              </a:defRPr>
            </a:lvl9pPr>
          </a:lstStyle>
          <a:p/>
        </p:txBody>
      </p:sp>
      <p:sp>
        <p:nvSpPr>
          <p:cNvPr id="265" name="Google Shape;265;g2fd11760d98_1_256"/>
          <p:cNvSpPr txBox="1"/>
          <p:nvPr>
            <p:ph type="title"/>
          </p:nvPr>
        </p:nvSpPr>
        <p:spPr>
          <a:xfrm>
            <a:off x="321591" y="1014169"/>
            <a:ext cx="4575000" cy="20448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accent4"/>
              </a:buClr>
              <a:buSzPts val="4500"/>
              <a:buNone/>
              <a:defRPr sz="2800">
                <a:solidFill>
                  <a:schemeClr val="accent4"/>
                </a:solidFill>
                <a:latin typeface="Poppins SemiBold"/>
                <a:ea typeface="Poppins SemiBold"/>
                <a:cs typeface="Poppins SemiBold"/>
                <a:sym typeface="Poppins SemiBold"/>
              </a:defRPr>
            </a:lvl1pPr>
            <a:lvl2pPr lvl="1" rtl="0">
              <a:spcBef>
                <a:spcPts val="0"/>
              </a:spcBef>
              <a:spcAft>
                <a:spcPts val="0"/>
              </a:spcAft>
              <a:buClr>
                <a:schemeClr val="accent4"/>
              </a:buClr>
              <a:buSzPts val="2800"/>
              <a:buNone/>
              <a:defRPr>
                <a:solidFill>
                  <a:schemeClr val="accent4"/>
                </a:solidFill>
              </a:defRPr>
            </a:lvl2pPr>
            <a:lvl3pPr lvl="2" rtl="0">
              <a:spcBef>
                <a:spcPts val="0"/>
              </a:spcBef>
              <a:spcAft>
                <a:spcPts val="0"/>
              </a:spcAft>
              <a:buClr>
                <a:schemeClr val="accent4"/>
              </a:buClr>
              <a:buSzPts val="2800"/>
              <a:buNone/>
              <a:defRPr>
                <a:solidFill>
                  <a:schemeClr val="accent4"/>
                </a:solidFill>
              </a:defRPr>
            </a:lvl3pPr>
            <a:lvl4pPr lvl="3" rtl="0">
              <a:spcBef>
                <a:spcPts val="0"/>
              </a:spcBef>
              <a:spcAft>
                <a:spcPts val="0"/>
              </a:spcAft>
              <a:buClr>
                <a:schemeClr val="accent4"/>
              </a:buClr>
              <a:buSzPts val="2800"/>
              <a:buNone/>
              <a:defRPr>
                <a:solidFill>
                  <a:schemeClr val="accent4"/>
                </a:solidFill>
              </a:defRPr>
            </a:lvl4pPr>
            <a:lvl5pPr lvl="4" rtl="0">
              <a:spcBef>
                <a:spcPts val="0"/>
              </a:spcBef>
              <a:spcAft>
                <a:spcPts val="0"/>
              </a:spcAft>
              <a:buClr>
                <a:schemeClr val="accent4"/>
              </a:buClr>
              <a:buSzPts val="2800"/>
              <a:buNone/>
              <a:defRPr>
                <a:solidFill>
                  <a:schemeClr val="accent4"/>
                </a:solidFill>
              </a:defRPr>
            </a:lvl5pPr>
            <a:lvl6pPr lvl="5" rtl="0">
              <a:spcBef>
                <a:spcPts val="0"/>
              </a:spcBef>
              <a:spcAft>
                <a:spcPts val="0"/>
              </a:spcAft>
              <a:buClr>
                <a:schemeClr val="accent4"/>
              </a:buClr>
              <a:buSzPts val="2800"/>
              <a:buNone/>
              <a:defRPr>
                <a:solidFill>
                  <a:schemeClr val="accent4"/>
                </a:solidFill>
              </a:defRPr>
            </a:lvl6pPr>
            <a:lvl7pPr lvl="6" rtl="0">
              <a:spcBef>
                <a:spcPts val="0"/>
              </a:spcBef>
              <a:spcAft>
                <a:spcPts val="0"/>
              </a:spcAft>
              <a:buClr>
                <a:schemeClr val="accent4"/>
              </a:buClr>
              <a:buSzPts val="2800"/>
              <a:buNone/>
              <a:defRPr>
                <a:solidFill>
                  <a:schemeClr val="accent4"/>
                </a:solidFill>
              </a:defRPr>
            </a:lvl7pPr>
            <a:lvl8pPr lvl="7" rtl="0">
              <a:spcBef>
                <a:spcPts val="0"/>
              </a:spcBef>
              <a:spcAft>
                <a:spcPts val="0"/>
              </a:spcAft>
              <a:buClr>
                <a:schemeClr val="accent4"/>
              </a:buClr>
              <a:buSzPts val="2800"/>
              <a:buNone/>
              <a:defRPr>
                <a:solidFill>
                  <a:schemeClr val="accent4"/>
                </a:solidFill>
              </a:defRPr>
            </a:lvl8pPr>
            <a:lvl9pPr lvl="8" rtl="0">
              <a:spcBef>
                <a:spcPts val="0"/>
              </a:spcBef>
              <a:spcAft>
                <a:spcPts val="0"/>
              </a:spcAft>
              <a:buClr>
                <a:schemeClr val="accent4"/>
              </a:buClr>
              <a:buSzPts val="2800"/>
              <a:buNone/>
              <a:defRPr>
                <a:solidFill>
                  <a:schemeClr val="accent4"/>
                </a:solidFill>
              </a:defRPr>
            </a:lvl9pPr>
          </a:lstStyle>
          <a:p/>
        </p:txBody>
      </p:sp>
    </p:spTree>
  </p:cSld>
  <p:clrMapOvr>
    <a:masterClrMapping/>
  </p:clrMapOvr>
  <p:extLst>
    <p:ext uri="{DCECCB84-F9BA-43D5-87BE-67443E8EF086}">
      <p15:sldGuideLst>
        <p15:guide id="1" pos="269">
          <p15:clr>
            <a:srgbClr val="E46962"/>
          </p15:clr>
        </p15:guide>
        <p15:guide id="2" pos="5455">
          <p15:clr>
            <a:srgbClr val="E46962"/>
          </p15:clr>
        </p15:guide>
      </p15:sldGuideLst>
    </p:ext>
  </p:extLst>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e-Title | Title | Sub-Tile | Copy">
  <p:cSld name="CUSTOM_9_1_1">
    <p:bg>
      <p:bgPr>
        <a:solidFill>
          <a:schemeClr val="accent4"/>
        </a:solidFill>
      </p:bgPr>
    </p:bg>
    <p:spTree>
      <p:nvGrpSpPr>
        <p:cNvPr id="266" name="Shape 266"/>
        <p:cNvGrpSpPr/>
        <p:nvPr/>
      </p:nvGrpSpPr>
      <p:grpSpPr>
        <a:xfrm>
          <a:off x="0" y="0"/>
          <a:ext cx="0" cy="0"/>
          <a:chOff x="0" y="0"/>
          <a:chExt cx="0" cy="0"/>
        </a:xfrm>
      </p:grpSpPr>
      <p:sp>
        <p:nvSpPr>
          <p:cNvPr id="267" name="Google Shape;267;g2fd11760d98_1_261"/>
          <p:cNvSpPr txBox="1"/>
          <p:nvPr>
            <p:ph idx="1" type="subTitle"/>
          </p:nvPr>
        </p:nvSpPr>
        <p:spPr>
          <a:xfrm>
            <a:off x="338053" y="789947"/>
            <a:ext cx="4020900" cy="379800"/>
          </a:xfrm>
          <a:prstGeom prst="rect">
            <a:avLst/>
          </a:prstGeom>
        </p:spPr>
        <p:txBody>
          <a:bodyPr anchorCtr="0" anchor="t" bIns="91425" lIns="91425" spcFirstLastPara="1" rIns="91425" wrap="square" tIns="91425">
            <a:normAutofit/>
          </a:bodyPr>
          <a:lstStyle>
            <a:lvl1pPr lvl="0" rtl="0">
              <a:spcBef>
                <a:spcPts val="0"/>
              </a:spcBef>
              <a:spcAft>
                <a:spcPts val="0"/>
              </a:spcAft>
              <a:buSzPts val="900"/>
              <a:buFont typeface="Inter Light"/>
              <a:buNone/>
              <a:defRPr sz="900">
                <a:latin typeface="Inter Light"/>
                <a:ea typeface="Inter Light"/>
                <a:cs typeface="Inter Light"/>
                <a:sym typeface="Inter Light"/>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68" name="Google Shape;268;g2fd11760d98_1_261"/>
          <p:cNvSpPr txBox="1"/>
          <p:nvPr>
            <p:ph type="title"/>
          </p:nvPr>
        </p:nvSpPr>
        <p:spPr>
          <a:xfrm>
            <a:off x="321591" y="1014169"/>
            <a:ext cx="4575000" cy="1833600"/>
          </a:xfrm>
          <a:prstGeom prst="rect">
            <a:avLst/>
          </a:prstGeom>
        </p:spPr>
        <p:txBody>
          <a:bodyPr anchorCtr="0" anchor="t" bIns="91425" lIns="91425" spcFirstLastPara="1" rIns="91425" wrap="square" tIns="91425">
            <a:normAutofit/>
          </a:bodyPr>
          <a:lstStyle>
            <a:lvl1pPr lvl="0" rtl="0">
              <a:spcBef>
                <a:spcPts val="0"/>
              </a:spcBef>
              <a:spcAft>
                <a:spcPts val="0"/>
              </a:spcAft>
              <a:buSzPts val="4500"/>
              <a:buNone/>
              <a:defRPr sz="2800">
                <a:latin typeface="Poppins SemiBold"/>
                <a:ea typeface="Poppins SemiBold"/>
                <a:cs typeface="Poppins SemiBold"/>
                <a:sym typeface="Poppins Semi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descr="NF_Logo_granite.png" id="269" name="Google Shape;269;g2fd11760d98_1_261"/>
          <p:cNvPicPr preferRelativeResize="0"/>
          <p:nvPr/>
        </p:nvPicPr>
        <p:blipFill rotWithShape="1">
          <a:blip r:embed="rId2">
            <a:alphaModFix/>
          </a:blip>
          <a:srcRect b="39313" l="0" r="0" t="0"/>
          <a:stretch/>
        </p:blipFill>
        <p:spPr>
          <a:xfrm>
            <a:off x="427247" y="287391"/>
            <a:ext cx="929259" cy="135586"/>
          </a:xfrm>
          <a:prstGeom prst="rect">
            <a:avLst/>
          </a:prstGeom>
          <a:noFill/>
          <a:ln>
            <a:noFill/>
          </a:ln>
        </p:spPr>
      </p:pic>
      <p:pic>
        <p:nvPicPr>
          <p:cNvPr descr="Bild" id="270" name="Google Shape;270;g2fd11760d98_1_261"/>
          <p:cNvPicPr preferRelativeResize="0"/>
          <p:nvPr/>
        </p:nvPicPr>
        <p:blipFill rotWithShape="1">
          <a:blip r:embed="rId3">
            <a:alphaModFix/>
          </a:blip>
          <a:srcRect b="0" l="0" r="0" t="0"/>
          <a:stretch/>
        </p:blipFill>
        <p:spPr>
          <a:xfrm>
            <a:off x="8070581" y="298748"/>
            <a:ext cx="589788" cy="112861"/>
          </a:xfrm>
          <a:prstGeom prst="rect">
            <a:avLst/>
          </a:prstGeom>
          <a:noFill/>
          <a:ln>
            <a:noFill/>
          </a:ln>
        </p:spPr>
      </p:pic>
      <p:sp>
        <p:nvSpPr>
          <p:cNvPr id="271" name="Google Shape;271;g2fd11760d98_1_261"/>
          <p:cNvSpPr txBox="1"/>
          <p:nvPr>
            <p:ph idx="2" type="subTitle"/>
          </p:nvPr>
        </p:nvSpPr>
        <p:spPr>
          <a:xfrm>
            <a:off x="328369" y="2582409"/>
            <a:ext cx="3919800" cy="2044800"/>
          </a:xfrm>
          <a:prstGeom prst="rect">
            <a:avLst/>
          </a:prstGeom>
        </p:spPr>
        <p:txBody>
          <a:bodyPr anchorCtr="0" anchor="t" bIns="91425" lIns="91425" spcFirstLastPara="1" rIns="91425" wrap="square" tIns="91425">
            <a:normAutofit/>
          </a:bodyPr>
          <a:lstStyle>
            <a:lvl1pPr lvl="0">
              <a:spcBef>
                <a:spcPts val="0"/>
              </a:spcBef>
              <a:spcAft>
                <a:spcPts val="0"/>
              </a:spcAft>
              <a:buSzPts val="1800"/>
              <a:buNone/>
              <a:defRPr sz="1100">
                <a:solidFill>
                  <a:srgbClr val="252629"/>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extLst>
    <p:ext uri="{DCECCB84-F9BA-43D5-87BE-67443E8EF086}">
      <p15:sldGuideLst>
        <p15:guide id="1" pos="269">
          <p15:clr>
            <a:srgbClr val="E46962"/>
          </p15:clr>
        </p15:guide>
        <p15:guide id="2" pos="5455">
          <p15:clr>
            <a:srgbClr val="E46962"/>
          </p15:clr>
        </p15:guide>
      </p15:sldGuideLst>
    </p:ext>
  </p:extLst>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e-Title | Title | Sub-Tile | Copy | Image">
  <p:cSld name="CUSTOM_9_1_1_2">
    <p:bg>
      <p:bgPr>
        <a:solidFill>
          <a:schemeClr val="accent4"/>
        </a:solidFill>
      </p:bgPr>
    </p:bg>
    <p:spTree>
      <p:nvGrpSpPr>
        <p:cNvPr id="272" name="Shape 272"/>
        <p:cNvGrpSpPr/>
        <p:nvPr/>
      </p:nvGrpSpPr>
      <p:grpSpPr>
        <a:xfrm>
          <a:off x="0" y="0"/>
          <a:ext cx="0" cy="0"/>
          <a:chOff x="0" y="0"/>
          <a:chExt cx="0" cy="0"/>
        </a:xfrm>
      </p:grpSpPr>
      <p:sp>
        <p:nvSpPr>
          <p:cNvPr id="273" name="Google Shape;273;g2fd11760d98_1_267"/>
          <p:cNvSpPr txBox="1"/>
          <p:nvPr>
            <p:ph idx="1" type="subTitle"/>
          </p:nvPr>
        </p:nvSpPr>
        <p:spPr>
          <a:xfrm>
            <a:off x="338053" y="789947"/>
            <a:ext cx="4020900" cy="379800"/>
          </a:xfrm>
          <a:prstGeom prst="rect">
            <a:avLst/>
          </a:prstGeom>
        </p:spPr>
        <p:txBody>
          <a:bodyPr anchorCtr="0" anchor="t" bIns="91425" lIns="91425" spcFirstLastPara="1" rIns="91425" wrap="square" tIns="91425">
            <a:normAutofit/>
          </a:bodyPr>
          <a:lstStyle>
            <a:lvl1pPr lvl="0" rtl="0">
              <a:spcBef>
                <a:spcPts val="0"/>
              </a:spcBef>
              <a:spcAft>
                <a:spcPts val="0"/>
              </a:spcAft>
              <a:buSzPts val="900"/>
              <a:buFont typeface="Inter Light"/>
              <a:buNone/>
              <a:defRPr sz="900">
                <a:latin typeface="Inter Light"/>
                <a:ea typeface="Inter Light"/>
                <a:cs typeface="Inter Light"/>
                <a:sym typeface="Inter Light"/>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74" name="Google Shape;274;g2fd11760d98_1_267"/>
          <p:cNvSpPr txBox="1"/>
          <p:nvPr>
            <p:ph type="title"/>
          </p:nvPr>
        </p:nvSpPr>
        <p:spPr>
          <a:xfrm>
            <a:off x="321591" y="1014169"/>
            <a:ext cx="4575000" cy="1833600"/>
          </a:xfrm>
          <a:prstGeom prst="rect">
            <a:avLst/>
          </a:prstGeom>
        </p:spPr>
        <p:txBody>
          <a:bodyPr anchorCtr="0" anchor="t" bIns="91425" lIns="91425" spcFirstLastPara="1" rIns="91425" wrap="square" tIns="91425">
            <a:normAutofit/>
          </a:bodyPr>
          <a:lstStyle>
            <a:lvl1pPr lvl="0" rtl="0">
              <a:spcBef>
                <a:spcPts val="0"/>
              </a:spcBef>
              <a:spcAft>
                <a:spcPts val="0"/>
              </a:spcAft>
              <a:buSzPts val="4500"/>
              <a:buNone/>
              <a:defRPr sz="2800">
                <a:latin typeface="Poppins SemiBold"/>
                <a:ea typeface="Poppins SemiBold"/>
                <a:cs typeface="Poppins SemiBold"/>
                <a:sym typeface="Poppins Semi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descr="NF_Logo_granite.png" id="275" name="Google Shape;275;g2fd11760d98_1_267"/>
          <p:cNvPicPr preferRelativeResize="0"/>
          <p:nvPr/>
        </p:nvPicPr>
        <p:blipFill rotWithShape="1">
          <a:blip r:embed="rId2">
            <a:alphaModFix/>
          </a:blip>
          <a:srcRect b="39313" l="0" r="0" t="0"/>
          <a:stretch/>
        </p:blipFill>
        <p:spPr>
          <a:xfrm>
            <a:off x="427247" y="287391"/>
            <a:ext cx="929259" cy="135586"/>
          </a:xfrm>
          <a:prstGeom prst="rect">
            <a:avLst/>
          </a:prstGeom>
          <a:noFill/>
          <a:ln>
            <a:noFill/>
          </a:ln>
        </p:spPr>
      </p:pic>
      <p:pic>
        <p:nvPicPr>
          <p:cNvPr descr="Bild" id="276" name="Google Shape;276;g2fd11760d98_1_267"/>
          <p:cNvPicPr preferRelativeResize="0"/>
          <p:nvPr/>
        </p:nvPicPr>
        <p:blipFill rotWithShape="1">
          <a:blip r:embed="rId3">
            <a:alphaModFix/>
          </a:blip>
          <a:srcRect b="0" l="0" r="0" t="0"/>
          <a:stretch/>
        </p:blipFill>
        <p:spPr>
          <a:xfrm>
            <a:off x="8070581" y="298748"/>
            <a:ext cx="589788" cy="112861"/>
          </a:xfrm>
          <a:prstGeom prst="rect">
            <a:avLst/>
          </a:prstGeom>
          <a:noFill/>
          <a:ln>
            <a:noFill/>
          </a:ln>
        </p:spPr>
      </p:pic>
      <p:sp>
        <p:nvSpPr>
          <p:cNvPr id="277" name="Google Shape;277;g2fd11760d98_1_267"/>
          <p:cNvSpPr txBox="1"/>
          <p:nvPr>
            <p:ph idx="2" type="subTitle"/>
          </p:nvPr>
        </p:nvSpPr>
        <p:spPr>
          <a:xfrm>
            <a:off x="328369" y="2582409"/>
            <a:ext cx="3919800" cy="2044800"/>
          </a:xfrm>
          <a:prstGeom prst="rect">
            <a:avLst/>
          </a:prstGeom>
        </p:spPr>
        <p:txBody>
          <a:bodyPr anchorCtr="0" anchor="t" bIns="91425" lIns="91425" spcFirstLastPara="1" rIns="91425" wrap="square" tIns="91425">
            <a:normAutofit/>
          </a:bodyPr>
          <a:lstStyle>
            <a:lvl1pPr lvl="0" rtl="0">
              <a:spcBef>
                <a:spcPts val="0"/>
              </a:spcBef>
              <a:spcAft>
                <a:spcPts val="0"/>
              </a:spcAft>
              <a:buSzPts val="1800"/>
              <a:buNone/>
              <a:defRPr sz="1100">
                <a:solidFill>
                  <a:srgbClr val="252629"/>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78" name="Google Shape;278;g2fd11760d98_1_267"/>
          <p:cNvSpPr/>
          <p:nvPr>
            <p:ph idx="3" type="pic"/>
          </p:nvPr>
        </p:nvSpPr>
        <p:spPr>
          <a:xfrm>
            <a:off x="5530284" y="864816"/>
            <a:ext cx="3130200" cy="3501300"/>
          </a:xfrm>
          <a:prstGeom prst="rect">
            <a:avLst/>
          </a:prstGeom>
          <a:noFill/>
          <a:ln>
            <a:noFill/>
          </a:ln>
        </p:spPr>
      </p:sp>
    </p:spTree>
  </p:cSld>
  <p:clrMapOvr>
    <a:masterClrMapping/>
  </p:clrMapOvr>
  <p:extLst>
    <p:ext uri="{DCECCB84-F9BA-43D5-87BE-67443E8EF086}">
      <p15:sldGuideLst>
        <p15:guide id="1" pos="269">
          <p15:clr>
            <a:srgbClr val="E46962"/>
          </p15:clr>
        </p15:guide>
        <p15:guide id="2" pos="5455">
          <p15:clr>
            <a:srgbClr val="E46962"/>
          </p15:clr>
        </p15:guide>
      </p15:sldGuideLst>
    </p:ext>
  </p:extLst>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oadmap">
  <p:cSld name="CUSTOM_9_1_1_1">
    <p:bg>
      <p:bgPr>
        <a:solidFill>
          <a:schemeClr val="accent4"/>
        </a:solidFill>
      </p:bgPr>
    </p:bg>
    <p:spTree>
      <p:nvGrpSpPr>
        <p:cNvPr id="279" name="Shape 279"/>
        <p:cNvGrpSpPr/>
        <p:nvPr/>
      </p:nvGrpSpPr>
      <p:grpSpPr>
        <a:xfrm>
          <a:off x="0" y="0"/>
          <a:ext cx="0" cy="0"/>
          <a:chOff x="0" y="0"/>
          <a:chExt cx="0" cy="0"/>
        </a:xfrm>
      </p:grpSpPr>
      <p:sp>
        <p:nvSpPr>
          <p:cNvPr id="280" name="Google Shape;280;g2fd11760d98_1_274"/>
          <p:cNvSpPr txBox="1"/>
          <p:nvPr>
            <p:ph idx="1" type="subTitle"/>
          </p:nvPr>
        </p:nvSpPr>
        <p:spPr>
          <a:xfrm>
            <a:off x="338053" y="789947"/>
            <a:ext cx="4020900" cy="379800"/>
          </a:xfrm>
          <a:prstGeom prst="rect">
            <a:avLst/>
          </a:prstGeom>
        </p:spPr>
        <p:txBody>
          <a:bodyPr anchorCtr="0" anchor="t" bIns="91425" lIns="91425" spcFirstLastPara="1" rIns="91425" wrap="square" tIns="91425">
            <a:normAutofit/>
          </a:bodyPr>
          <a:lstStyle>
            <a:lvl1pPr lvl="0" rtl="0">
              <a:spcBef>
                <a:spcPts val="0"/>
              </a:spcBef>
              <a:spcAft>
                <a:spcPts val="0"/>
              </a:spcAft>
              <a:buSzPts val="900"/>
              <a:buFont typeface="Inter Light"/>
              <a:buNone/>
              <a:defRPr sz="900">
                <a:latin typeface="Inter Light"/>
                <a:ea typeface="Inter Light"/>
                <a:cs typeface="Inter Light"/>
                <a:sym typeface="Inter Light"/>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81" name="Google Shape;281;g2fd11760d98_1_274"/>
          <p:cNvSpPr txBox="1"/>
          <p:nvPr>
            <p:ph type="title"/>
          </p:nvPr>
        </p:nvSpPr>
        <p:spPr>
          <a:xfrm>
            <a:off x="321591" y="1014169"/>
            <a:ext cx="4575000" cy="1238100"/>
          </a:xfrm>
          <a:prstGeom prst="rect">
            <a:avLst/>
          </a:prstGeom>
        </p:spPr>
        <p:txBody>
          <a:bodyPr anchorCtr="0" anchor="t" bIns="91425" lIns="91425" spcFirstLastPara="1" rIns="91425" wrap="square" tIns="91425">
            <a:normAutofit/>
          </a:bodyPr>
          <a:lstStyle>
            <a:lvl1pPr lvl="0" rtl="0">
              <a:spcBef>
                <a:spcPts val="0"/>
              </a:spcBef>
              <a:spcAft>
                <a:spcPts val="0"/>
              </a:spcAft>
              <a:buSzPts val="4500"/>
              <a:buNone/>
              <a:defRPr sz="2800">
                <a:latin typeface="Poppins SemiBold"/>
                <a:ea typeface="Poppins SemiBold"/>
                <a:cs typeface="Poppins SemiBold"/>
                <a:sym typeface="Poppins Semi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descr="NF_Logo_granite.png" id="282" name="Google Shape;282;g2fd11760d98_1_274"/>
          <p:cNvPicPr preferRelativeResize="0"/>
          <p:nvPr/>
        </p:nvPicPr>
        <p:blipFill rotWithShape="1">
          <a:blip r:embed="rId2">
            <a:alphaModFix/>
          </a:blip>
          <a:srcRect b="39313" l="0" r="0" t="0"/>
          <a:stretch/>
        </p:blipFill>
        <p:spPr>
          <a:xfrm>
            <a:off x="427247" y="287391"/>
            <a:ext cx="929259" cy="135586"/>
          </a:xfrm>
          <a:prstGeom prst="rect">
            <a:avLst/>
          </a:prstGeom>
          <a:noFill/>
          <a:ln>
            <a:noFill/>
          </a:ln>
        </p:spPr>
      </p:pic>
      <p:pic>
        <p:nvPicPr>
          <p:cNvPr descr="Bild" id="283" name="Google Shape;283;g2fd11760d98_1_274"/>
          <p:cNvPicPr preferRelativeResize="0"/>
          <p:nvPr/>
        </p:nvPicPr>
        <p:blipFill rotWithShape="1">
          <a:blip r:embed="rId3">
            <a:alphaModFix/>
          </a:blip>
          <a:srcRect b="0" l="0" r="0" t="0"/>
          <a:stretch/>
        </p:blipFill>
        <p:spPr>
          <a:xfrm>
            <a:off x="8070581" y="298748"/>
            <a:ext cx="589788" cy="112861"/>
          </a:xfrm>
          <a:prstGeom prst="rect">
            <a:avLst/>
          </a:prstGeom>
          <a:noFill/>
          <a:ln>
            <a:noFill/>
          </a:ln>
        </p:spPr>
      </p:pic>
      <p:sp>
        <p:nvSpPr>
          <p:cNvPr id="284" name="Google Shape;284;g2fd11760d98_1_274"/>
          <p:cNvSpPr txBox="1"/>
          <p:nvPr>
            <p:ph idx="2" type="subTitle"/>
          </p:nvPr>
        </p:nvSpPr>
        <p:spPr>
          <a:xfrm>
            <a:off x="328369" y="2010909"/>
            <a:ext cx="4435500" cy="2167200"/>
          </a:xfrm>
          <a:prstGeom prst="rect">
            <a:avLst/>
          </a:prstGeom>
        </p:spPr>
        <p:txBody>
          <a:bodyPr anchorCtr="0" anchor="t" bIns="91425" lIns="91425" spcFirstLastPara="1" rIns="91425" wrap="square" tIns="91425">
            <a:normAutofit/>
          </a:bodyPr>
          <a:lstStyle>
            <a:lvl1pPr lvl="0" rtl="0">
              <a:spcBef>
                <a:spcPts val="0"/>
              </a:spcBef>
              <a:spcAft>
                <a:spcPts val="0"/>
              </a:spcAft>
              <a:buSzPts val="1800"/>
              <a:buNone/>
              <a:defRPr sz="1100">
                <a:solidFill>
                  <a:srgbClr val="252629"/>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cxnSp>
        <p:nvCxnSpPr>
          <p:cNvPr id="285" name="Google Shape;285;g2fd11760d98_1_274"/>
          <p:cNvCxnSpPr/>
          <p:nvPr/>
        </p:nvCxnSpPr>
        <p:spPr>
          <a:xfrm>
            <a:off x="893001" y="3333913"/>
            <a:ext cx="3472200" cy="0"/>
          </a:xfrm>
          <a:prstGeom prst="straightConnector1">
            <a:avLst/>
          </a:prstGeom>
          <a:noFill/>
          <a:ln cap="flat" cmpd="sng" w="38100">
            <a:solidFill>
              <a:srgbClr val="252629"/>
            </a:solidFill>
            <a:prstDash val="solid"/>
            <a:miter lim="400000"/>
            <a:headEnd len="med" w="med" type="none"/>
            <a:tailEnd len="med" w="med" type="oval"/>
          </a:ln>
        </p:spPr>
      </p:cxnSp>
      <p:cxnSp>
        <p:nvCxnSpPr>
          <p:cNvPr id="286" name="Google Shape;286;g2fd11760d98_1_274"/>
          <p:cNvCxnSpPr/>
          <p:nvPr/>
        </p:nvCxnSpPr>
        <p:spPr>
          <a:xfrm>
            <a:off x="2596172" y="3333913"/>
            <a:ext cx="3522600" cy="0"/>
          </a:xfrm>
          <a:prstGeom prst="straightConnector1">
            <a:avLst/>
          </a:prstGeom>
          <a:noFill/>
          <a:ln cap="flat" cmpd="sng" w="38100">
            <a:solidFill>
              <a:srgbClr val="252629"/>
            </a:solidFill>
            <a:prstDash val="solid"/>
            <a:miter lim="400000"/>
            <a:headEnd len="med" w="med" type="oval"/>
            <a:tailEnd len="med" w="med" type="oval"/>
          </a:ln>
        </p:spPr>
      </p:cxnSp>
      <p:sp>
        <p:nvSpPr>
          <p:cNvPr id="287" name="Google Shape;287;g2fd11760d98_1_274"/>
          <p:cNvSpPr/>
          <p:nvPr/>
        </p:nvSpPr>
        <p:spPr>
          <a:xfrm>
            <a:off x="805873" y="3246692"/>
            <a:ext cx="174600" cy="174600"/>
          </a:xfrm>
          <a:prstGeom prst="ellipse">
            <a:avLst/>
          </a:prstGeom>
          <a:solidFill>
            <a:srgbClr val="252629"/>
          </a:solidFill>
          <a:ln>
            <a:noFill/>
          </a:ln>
        </p:spPr>
        <p:txBody>
          <a:bodyPr anchorCtr="0" anchor="ctr" bIns="7150" lIns="7150" spcFirstLastPara="1" rIns="7150" wrap="square" tIns="7150">
            <a:noAutofit/>
          </a:bodyPr>
          <a:lstStyle/>
          <a:p>
            <a:pPr indent="0" lvl="0" marL="0" marR="0" rtl="0" algn="l">
              <a:lnSpc>
                <a:spcPct val="120000"/>
              </a:lnSpc>
              <a:spcBef>
                <a:spcPts val="0"/>
              </a:spcBef>
              <a:spcAft>
                <a:spcPts val="0"/>
              </a:spcAft>
              <a:buClr>
                <a:srgbClr val="252629"/>
              </a:buClr>
              <a:buSzPts val="400"/>
              <a:buFont typeface="Inter"/>
              <a:buNone/>
            </a:pPr>
            <a:r>
              <a:t/>
            </a:r>
            <a:endParaRPr b="0" i="0" sz="400" u="none" cap="none" strike="noStrike">
              <a:solidFill>
                <a:srgbClr val="252629"/>
              </a:solidFill>
              <a:latin typeface="Inter"/>
              <a:ea typeface="Inter"/>
              <a:cs typeface="Inter"/>
              <a:sym typeface="Inter"/>
            </a:endParaRPr>
          </a:p>
        </p:txBody>
      </p:sp>
      <p:cxnSp>
        <p:nvCxnSpPr>
          <p:cNvPr id="288" name="Google Shape;288;g2fd11760d98_1_274"/>
          <p:cNvCxnSpPr/>
          <p:nvPr/>
        </p:nvCxnSpPr>
        <p:spPr>
          <a:xfrm>
            <a:off x="5824881" y="3333928"/>
            <a:ext cx="1995000" cy="0"/>
          </a:xfrm>
          <a:prstGeom prst="straightConnector1">
            <a:avLst/>
          </a:prstGeom>
          <a:noFill/>
          <a:ln cap="flat" cmpd="sng" w="38100">
            <a:solidFill>
              <a:srgbClr val="252629"/>
            </a:solidFill>
            <a:prstDash val="solid"/>
            <a:miter lim="400000"/>
            <a:headEnd len="sm" w="sm" type="none"/>
            <a:tailEnd len="med" w="med" type="oval"/>
          </a:ln>
        </p:spPr>
      </p:cxnSp>
      <p:sp>
        <p:nvSpPr>
          <p:cNvPr id="289" name="Google Shape;289;g2fd11760d98_1_274"/>
          <p:cNvSpPr/>
          <p:nvPr/>
        </p:nvSpPr>
        <p:spPr>
          <a:xfrm>
            <a:off x="7713164" y="3246692"/>
            <a:ext cx="174600" cy="174600"/>
          </a:xfrm>
          <a:prstGeom prst="ellipse">
            <a:avLst/>
          </a:prstGeom>
          <a:solidFill>
            <a:srgbClr val="252629"/>
          </a:solidFill>
          <a:ln>
            <a:noFill/>
          </a:ln>
        </p:spPr>
        <p:txBody>
          <a:bodyPr anchorCtr="0" anchor="ctr" bIns="7150" lIns="7150" spcFirstLastPara="1" rIns="7150" wrap="square" tIns="7150">
            <a:noAutofit/>
          </a:bodyPr>
          <a:lstStyle/>
          <a:p>
            <a:pPr indent="0" lvl="0" marL="0" marR="0" rtl="0" algn="l">
              <a:lnSpc>
                <a:spcPct val="120000"/>
              </a:lnSpc>
              <a:spcBef>
                <a:spcPts val="0"/>
              </a:spcBef>
              <a:spcAft>
                <a:spcPts val="0"/>
              </a:spcAft>
              <a:buClr>
                <a:srgbClr val="252629"/>
              </a:buClr>
              <a:buSzPts val="400"/>
              <a:buFont typeface="Inter"/>
              <a:buNone/>
            </a:pPr>
            <a:r>
              <a:t/>
            </a:r>
            <a:endParaRPr b="0" i="0" sz="400" u="none" cap="none" strike="noStrike">
              <a:solidFill>
                <a:srgbClr val="252629"/>
              </a:solidFill>
              <a:latin typeface="Inter"/>
              <a:ea typeface="Inter"/>
              <a:cs typeface="Inter"/>
              <a:sym typeface="Inter"/>
            </a:endParaRPr>
          </a:p>
        </p:txBody>
      </p:sp>
      <p:sp>
        <p:nvSpPr>
          <p:cNvPr id="290" name="Google Shape;290;g2fd11760d98_1_274"/>
          <p:cNvSpPr/>
          <p:nvPr/>
        </p:nvSpPr>
        <p:spPr>
          <a:xfrm>
            <a:off x="5519391" y="3555243"/>
            <a:ext cx="1204200" cy="306000"/>
          </a:xfrm>
          <a:prstGeom prst="roundRect">
            <a:avLst>
              <a:gd fmla="val 50000" name="adj"/>
            </a:avLst>
          </a:prstGeom>
          <a:solidFill>
            <a:srgbClr val="F2F0EC"/>
          </a:solidFill>
          <a:ln>
            <a:noFill/>
          </a:ln>
        </p:spPr>
        <p:txBody>
          <a:bodyPr anchorCtr="0" anchor="ctr" bIns="7150" lIns="7150" spcFirstLastPara="1" rIns="7150" wrap="square" tIns="7150">
            <a:noAutofit/>
          </a:bodyPr>
          <a:lstStyle/>
          <a:p>
            <a:pPr indent="0" lvl="0" marL="0" marR="0" rtl="0" algn="ctr">
              <a:lnSpc>
                <a:spcPct val="110000"/>
              </a:lnSpc>
              <a:spcBef>
                <a:spcPts val="0"/>
              </a:spcBef>
              <a:spcAft>
                <a:spcPts val="0"/>
              </a:spcAft>
              <a:buClr>
                <a:srgbClr val="252629"/>
              </a:buClr>
              <a:buSzPts val="300"/>
              <a:buFont typeface="Inter SemiBold"/>
              <a:buNone/>
            </a:pPr>
            <a:r>
              <a:t/>
            </a:r>
            <a:endParaRPr sz="900">
              <a:latin typeface="Inter Light"/>
              <a:ea typeface="Inter Light"/>
              <a:cs typeface="Inter Light"/>
              <a:sym typeface="Inter Light"/>
            </a:endParaRPr>
          </a:p>
        </p:txBody>
      </p:sp>
      <p:sp>
        <p:nvSpPr>
          <p:cNvPr id="291" name="Google Shape;291;g2fd11760d98_1_274"/>
          <p:cNvSpPr/>
          <p:nvPr/>
        </p:nvSpPr>
        <p:spPr>
          <a:xfrm>
            <a:off x="7257403" y="3534881"/>
            <a:ext cx="1204200" cy="371400"/>
          </a:xfrm>
          <a:prstGeom prst="roundRect">
            <a:avLst>
              <a:gd fmla="val 50000" name="adj"/>
            </a:avLst>
          </a:prstGeom>
          <a:solidFill>
            <a:srgbClr val="383838"/>
          </a:solidFill>
          <a:ln>
            <a:noFill/>
          </a:ln>
        </p:spPr>
        <p:txBody>
          <a:bodyPr anchorCtr="0" anchor="ctr" bIns="34275" lIns="34275" spcFirstLastPara="1" rIns="34275" wrap="square" tIns="34275">
            <a:noAutofit/>
          </a:bodyPr>
          <a:lstStyle/>
          <a:p>
            <a:pPr indent="0" lvl="0" marL="0" rtl="0" algn="ctr">
              <a:spcBef>
                <a:spcPts val="0"/>
              </a:spcBef>
              <a:spcAft>
                <a:spcPts val="0"/>
              </a:spcAft>
              <a:buNone/>
            </a:pPr>
            <a:r>
              <a:t/>
            </a:r>
            <a:endParaRPr b="1" sz="900">
              <a:solidFill>
                <a:srgbClr val="FFFFFF"/>
              </a:solidFill>
              <a:latin typeface="Inter"/>
              <a:ea typeface="Inter"/>
              <a:cs typeface="Inter"/>
              <a:sym typeface="Inter"/>
            </a:endParaRPr>
          </a:p>
        </p:txBody>
      </p:sp>
      <p:sp>
        <p:nvSpPr>
          <p:cNvPr id="292" name="Google Shape;292;g2fd11760d98_1_274"/>
          <p:cNvSpPr txBox="1"/>
          <p:nvPr>
            <p:ph idx="3" type="subTitle"/>
          </p:nvPr>
        </p:nvSpPr>
        <p:spPr>
          <a:xfrm>
            <a:off x="7257403" y="3571359"/>
            <a:ext cx="1204200" cy="358800"/>
          </a:xfrm>
          <a:prstGeom prst="rect">
            <a:avLst/>
          </a:prstGeom>
        </p:spPr>
        <p:txBody>
          <a:bodyPr anchorCtr="0" anchor="t" bIns="91425" lIns="91425" spcFirstLastPara="1" rIns="91425" wrap="square" tIns="91425">
            <a:normAutofit/>
          </a:bodyPr>
          <a:lstStyle>
            <a:lvl1pPr lvl="0" algn="ctr">
              <a:spcBef>
                <a:spcPts val="0"/>
              </a:spcBef>
              <a:spcAft>
                <a:spcPts val="0"/>
              </a:spcAft>
              <a:buClr>
                <a:schemeClr val="accent4"/>
              </a:buClr>
              <a:buSzPts val="1800"/>
              <a:buNone/>
              <a:defRPr b="1" sz="900">
                <a:solidFill>
                  <a:schemeClr val="accent4"/>
                </a:solidFill>
              </a:defRPr>
            </a:lvl1pPr>
            <a:lvl2pPr lvl="1">
              <a:spcBef>
                <a:spcPts val="0"/>
              </a:spcBef>
              <a:spcAft>
                <a:spcPts val="0"/>
              </a:spcAft>
              <a:buClr>
                <a:schemeClr val="accent4"/>
              </a:buClr>
              <a:buSzPts val="1400"/>
              <a:buNone/>
              <a:defRPr>
                <a:solidFill>
                  <a:schemeClr val="accent4"/>
                </a:solidFill>
              </a:defRPr>
            </a:lvl2pPr>
            <a:lvl3pPr lvl="2">
              <a:spcBef>
                <a:spcPts val="0"/>
              </a:spcBef>
              <a:spcAft>
                <a:spcPts val="0"/>
              </a:spcAft>
              <a:buClr>
                <a:schemeClr val="accent4"/>
              </a:buClr>
              <a:buSzPts val="1400"/>
              <a:buNone/>
              <a:defRPr>
                <a:solidFill>
                  <a:schemeClr val="accent4"/>
                </a:solidFill>
              </a:defRPr>
            </a:lvl3pPr>
            <a:lvl4pPr lvl="3">
              <a:spcBef>
                <a:spcPts val="0"/>
              </a:spcBef>
              <a:spcAft>
                <a:spcPts val="0"/>
              </a:spcAft>
              <a:buClr>
                <a:schemeClr val="accent4"/>
              </a:buClr>
              <a:buSzPts val="1400"/>
              <a:buNone/>
              <a:defRPr>
                <a:solidFill>
                  <a:schemeClr val="accent4"/>
                </a:solidFill>
              </a:defRPr>
            </a:lvl4pPr>
            <a:lvl5pPr lvl="4">
              <a:spcBef>
                <a:spcPts val="0"/>
              </a:spcBef>
              <a:spcAft>
                <a:spcPts val="0"/>
              </a:spcAft>
              <a:buClr>
                <a:schemeClr val="accent4"/>
              </a:buClr>
              <a:buSzPts val="1400"/>
              <a:buNone/>
              <a:defRPr>
                <a:solidFill>
                  <a:schemeClr val="accent4"/>
                </a:solidFill>
              </a:defRPr>
            </a:lvl5pPr>
            <a:lvl6pPr lvl="5">
              <a:spcBef>
                <a:spcPts val="0"/>
              </a:spcBef>
              <a:spcAft>
                <a:spcPts val="0"/>
              </a:spcAft>
              <a:buClr>
                <a:schemeClr val="accent4"/>
              </a:buClr>
              <a:buSzPts val="1400"/>
              <a:buNone/>
              <a:defRPr>
                <a:solidFill>
                  <a:schemeClr val="accent4"/>
                </a:solidFill>
              </a:defRPr>
            </a:lvl6pPr>
            <a:lvl7pPr lvl="6">
              <a:spcBef>
                <a:spcPts val="0"/>
              </a:spcBef>
              <a:spcAft>
                <a:spcPts val="0"/>
              </a:spcAft>
              <a:buClr>
                <a:schemeClr val="accent4"/>
              </a:buClr>
              <a:buSzPts val="1400"/>
              <a:buNone/>
              <a:defRPr>
                <a:solidFill>
                  <a:schemeClr val="accent4"/>
                </a:solidFill>
              </a:defRPr>
            </a:lvl7pPr>
            <a:lvl8pPr lvl="7">
              <a:spcBef>
                <a:spcPts val="0"/>
              </a:spcBef>
              <a:spcAft>
                <a:spcPts val="0"/>
              </a:spcAft>
              <a:buClr>
                <a:schemeClr val="accent4"/>
              </a:buClr>
              <a:buSzPts val="1400"/>
              <a:buNone/>
              <a:defRPr>
                <a:solidFill>
                  <a:schemeClr val="accent4"/>
                </a:solidFill>
              </a:defRPr>
            </a:lvl8pPr>
            <a:lvl9pPr lvl="8">
              <a:spcBef>
                <a:spcPts val="0"/>
              </a:spcBef>
              <a:spcAft>
                <a:spcPts val="0"/>
              </a:spcAft>
              <a:buClr>
                <a:schemeClr val="accent4"/>
              </a:buClr>
              <a:buSzPts val="1400"/>
              <a:buNone/>
              <a:defRPr>
                <a:solidFill>
                  <a:schemeClr val="accent4"/>
                </a:solidFill>
              </a:defRPr>
            </a:lvl9pPr>
          </a:lstStyle>
          <a:p/>
        </p:txBody>
      </p:sp>
      <p:sp>
        <p:nvSpPr>
          <p:cNvPr id="293" name="Google Shape;293;g2fd11760d98_1_274"/>
          <p:cNvSpPr txBox="1"/>
          <p:nvPr>
            <p:ph idx="4" type="subTitle"/>
          </p:nvPr>
        </p:nvSpPr>
        <p:spPr>
          <a:xfrm>
            <a:off x="7186453" y="3964434"/>
            <a:ext cx="1473900" cy="7578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800"/>
              <a:buNone/>
              <a:defRPr sz="800">
                <a:solidFill>
                  <a:srgbClr val="252629"/>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4" name="Google Shape;294;g2fd11760d98_1_274"/>
          <p:cNvSpPr txBox="1"/>
          <p:nvPr>
            <p:ph idx="5" type="subTitle"/>
          </p:nvPr>
        </p:nvSpPr>
        <p:spPr>
          <a:xfrm>
            <a:off x="358481" y="3964434"/>
            <a:ext cx="1473900" cy="7578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SzPts val="1800"/>
              <a:buNone/>
              <a:defRPr sz="800">
                <a:solidFill>
                  <a:srgbClr val="252629"/>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95" name="Google Shape;295;g2fd11760d98_1_274"/>
          <p:cNvSpPr txBox="1"/>
          <p:nvPr>
            <p:ph idx="6" type="subTitle"/>
          </p:nvPr>
        </p:nvSpPr>
        <p:spPr>
          <a:xfrm>
            <a:off x="5513297" y="3562707"/>
            <a:ext cx="1204200" cy="3387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1800"/>
              <a:buFont typeface="Inter Light"/>
              <a:buNone/>
              <a:defRPr sz="900">
                <a:solidFill>
                  <a:schemeClr val="lt1"/>
                </a:solidFill>
                <a:latin typeface="Inter Light"/>
                <a:ea typeface="Inter Light"/>
                <a:cs typeface="Inter Light"/>
                <a:sym typeface="Inter Light"/>
              </a:defRPr>
            </a:lvl1pPr>
            <a:lvl2pPr lvl="1" rtl="0">
              <a:spcBef>
                <a:spcPts val="0"/>
              </a:spcBef>
              <a:spcAft>
                <a:spcPts val="0"/>
              </a:spcAft>
              <a:buClr>
                <a:schemeClr val="dk2"/>
              </a:buClr>
              <a:buSzPts val="1400"/>
              <a:buNone/>
              <a:defRPr>
                <a:solidFill>
                  <a:schemeClr val="dk2"/>
                </a:solidFill>
              </a:defRPr>
            </a:lvl2pPr>
            <a:lvl3pPr lvl="2" rtl="0">
              <a:spcBef>
                <a:spcPts val="0"/>
              </a:spcBef>
              <a:spcAft>
                <a:spcPts val="0"/>
              </a:spcAft>
              <a:buClr>
                <a:schemeClr val="dk2"/>
              </a:buClr>
              <a:buSzPts val="1400"/>
              <a:buNone/>
              <a:defRPr>
                <a:solidFill>
                  <a:schemeClr val="dk2"/>
                </a:solidFill>
              </a:defRPr>
            </a:lvl3pPr>
            <a:lvl4pPr lvl="3" rtl="0">
              <a:spcBef>
                <a:spcPts val="0"/>
              </a:spcBef>
              <a:spcAft>
                <a:spcPts val="0"/>
              </a:spcAft>
              <a:buClr>
                <a:schemeClr val="dk2"/>
              </a:buClr>
              <a:buSzPts val="1400"/>
              <a:buNone/>
              <a:defRPr>
                <a:solidFill>
                  <a:schemeClr val="dk2"/>
                </a:solidFill>
              </a:defRPr>
            </a:lvl4pPr>
            <a:lvl5pPr lvl="4" rtl="0">
              <a:spcBef>
                <a:spcPts val="0"/>
              </a:spcBef>
              <a:spcAft>
                <a:spcPts val="0"/>
              </a:spcAft>
              <a:buClr>
                <a:schemeClr val="dk2"/>
              </a:buClr>
              <a:buSzPts val="1400"/>
              <a:buNone/>
              <a:defRPr>
                <a:solidFill>
                  <a:schemeClr val="dk2"/>
                </a:solidFill>
              </a:defRPr>
            </a:lvl5pPr>
            <a:lvl6pPr lvl="5" rtl="0">
              <a:spcBef>
                <a:spcPts val="0"/>
              </a:spcBef>
              <a:spcAft>
                <a:spcPts val="0"/>
              </a:spcAft>
              <a:buClr>
                <a:schemeClr val="dk2"/>
              </a:buClr>
              <a:buSzPts val="1400"/>
              <a:buNone/>
              <a:defRPr>
                <a:solidFill>
                  <a:schemeClr val="dk2"/>
                </a:solidFill>
              </a:defRPr>
            </a:lvl6pPr>
            <a:lvl7pPr lvl="6" rtl="0">
              <a:spcBef>
                <a:spcPts val="0"/>
              </a:spcBef>
              <a:spcAft>
                <a:spcPts val="0"/>
              </a:spcAft>
              <a:buClr>
                <a:schemeClr val="dk2"/>
              </a:buClr>
              <a:buSzPts val="1400"/>
              <a:buNone/>
              <a:defRPr>
                <a:solidFill>
                  <a:schemeClr val="dk2"/>
                </a:solidFill>
              </a:defRPr>
            </a:lvl7pPr>
            <a:lvl8pPr lvl="7" rtl="0">
              <a:spcBef>
                <a:spcPts val="0"/>
              </a:spcBef>
              <a:spcAft>
                <a:spcPts val="0"/>
              </a:spcAft>
              <a:buClr>
                <a:schemeClr val="dk2"/>
              </a:buClr>
              <a:buSzPts val="1400"/>
              <a:buNone/>
              <a:defRPr>
                <a:solidFill>
                  <a:schemeClr val="dk2"/>
                </a:solidFill>
              </a:defRPr>
            </a:lvl8pPr>
            <a:lvl9pPr lvl="8" rtl="0">
              <a:spcBef>
                <a:spcPts val="0"/>
              </a:spcBef>
              <a:spcAft>
                <a:spcPts val="0"/>
              </a:spcAft>
              <a:buClr>
                <a:schemeClr val="dk2"/>
              </a:buClr>
              <a:buSzPts val="1400"/>
              <a:buNone/>
              <a:defRPr>
                <a:solidFill>
                  <a:schemeClr val="dk2"/>
                </a:solidFill>
              </a:defRPr>
            </a:lvl9pPr>
          </a:lstStyle>
          <a:p/>
        </p:txBody>
      </p:sp>
      <p:sp>
        <p:nvSpPr>
          <p:cNvPr id="296" name="Google Shape;296;g2fd11760d98_1_274"/>
          <p:cNvSpPr txBox="1"/>
          <p:nvPr>
            <p:ph idx="7" type="subTitle"/>
          </p:nvPr>
        </p:nvSpPr>
        <p:spPr>
          <a:xfrm>
            <a:off x="5417025" y="3964434"/>
            <a:ext cx="1473900" cy="7578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SzPts val="1800"/>
              <a:buNone/>
              <a:defRPr sz="800">
                <a:solidFill>
                  <a:srgbClr val="252629"/>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97" name="Google Shape;297;g2fd11760d98_1_274"/>
          <p:cNvSpPr/>
          <p:nvPr/>
        </p:nvSpPr>
        <p:spPr>
          <a:xfrm>
            <a:off x="3742800" y="3555243"/>
            <a:ext cx="1204200" cy="306000"/>
          </a:xfrm>
          <a:prstGeom prst="roundRect">
            <a:avLst>
              <a:gd fmla="val 50000" name="adj"/>
            </a:avLst>
          </a:prstGeom>
          <a:solidFill>
            <a:srgbClr val="F2F0EC"/>
          </a:solidFill>
          <a:ln>
            <a:noFill/>
          </a:ln>
        </p:spPr>
        <p:txBody>
          <a:bodyPr anchorCtr="0" anchor="ctr" bIns="7150" lIns="7150" spcFirstLastPara="1" rIns="7150" wrap="square" tIns="7150">
            <a:noAutofit/>
          </a:bodyPr>
          <a:lstStyle/>
          <a:p>
            <a:pPr indent="0" lvl="0" marL="0" marR="0" rtl="0" algn="ctr">
              <a:lnSpc>
                <a:spcPct val="110000"/>
              </a:lnSpc>
              <a:spcBef>
                <a:spcPts val="0"/>
              </a:spcBef>
              <a:spcAft>
                <a:spcPts val="0"/>
              </a:spcAft>
              <a:buClr>
                <a:srgbClr val="252629"/>
              </a:buClr>
              <a:buSzPts val="300"/>
              <a:buFont typeface="Inter SemiBold"/>
              <a:buNone/>
            </a:pPr>
            <a:r>
              <a:t/>
            </a:r>
            <a:endParaRPr sz="900">
              <a:latin typeface="Inter Light"/>
              <a:ea typeface="Inter Light"/>
              <a:cs typeface="Inter Light"/>
              <a:sym typeface="Inter Light"/>
            </a:endParaRPr>
          </a:p>
        </p:txBody>
      </p:sp>
      <p:sp>
        <p:nvSpPr>
          <p:cNvPr id="298" name="Google Shape;298;g2fd11760d98_1_274"/>
          <p:cNvSpPr txBox="1"/>
          <p:nvPr>
            <p:ph idx="8" type="subTitle"/>
          </p:nvPr>
        </p:nvSpPr>
        <p:spPr>
          <a:xfrm>
            <a:off x="3736706" y="3562707"/>
            <a:ext cx="1204200" cy="3387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1800"/>
              <a:buFont typeface="Inter Light"/>
              <a:buNone/>
              <a:defRPr sz="900">
                <a:solidFill>
                  <a:schemeClr val="lt1"/>
                </a:solidFill>
                <a:latin typeface="Inter Light"/>
                <a:ea typeface="Inter Light"/>
                <a:cs typeface="Inter Light"/>
                <a:sym typeface="Inter Light"/>
              </a:defRPr>
            </a:lvl1pPr>
            <a:lvl2pPr lvl="1" rtl="0">
              <a:spcBef>
                <a:spcPts val="0"/>
              </a:spcBef>
              <a:spcAft>
                <a:spcPts val="0"/>
              </a:spcAft>
              <a:buClr>
                <a:schemeClr val="dk2"/>
              </a:buClr>
              <a:buSzPts val="1400"/>
              <a:buNone/>
              <a:defRPr>
                <a:solidFill>
                  <a:schemeClr val="dk2"/>
                </a:solidFill>
              </a:defRPr>
            </a:lvl2pPr>
            <a:lvl3pPr lvl="2" rtl="0">
              <a:spcBef>
                <a:spcPts val="0"/>
              </a:spcBef>
              <a:spcAft>
                <a:spcPts val="0"/>
              </a:spcAft>
              <a:buClr>
                <a:schemeClr val="dk2"/>
              </a:buClr>
              <a:buSzPts val="1400"/>
              <a:buNone/>
              <a:defRPr>
                <a:solidFill>
                  <a:schemeClr val="dk2"/>
                </a:solidFill>
              </a:defRPr>
            </a:lvl3pPr>
            <a:lvl4pPr lvl="3" rtl="0">
              <a:spcBef>
                <a:spcPts val="0"/>
              </a:spcBef>
              <a:spcAft>
                <a:spcPts val="0"/>
              </a:spcAft>
              <a:buClr>
                <a:schemeClr val="dk2"/>
              </a:buClr>
              <a:buSzPts val="1400"/>
              <a:buNone/>
              <a:defRPr>
                <a:solidFill>
                  <a:schemeClr val="dk2"/>
                </a:solidFill>
              </a:defRPr>
            </a:lvl4pPr>
            <a:lvl5pPr lvl="4" rtl="0">
              <a:spcBef>
                <a:spcPts val="0"/>
              </a:spcBef>
              <a:spcAft>
                <a:spcPts val="0"/>
              </a:spcAft>
              <a:buClr>
                <a:schemeClr val="dk2"/>
              </a:buClr>
              <a:buSzPts val="1400"/>
              <a:buNone/>
              <a:defRPr>
                <a:solidFill>
                  <a:schemeClr val="dk2"/>
                </a:solidFill>
              </a:defRPr>
            </a:lvl5pPr>
            <a:lvl6pPr lvl="5" rtl="0">
              <a:spcBef>
                <a:spcPts val="0"/>
              </a:spcBef>
              <a:spcAft>
                <a:spcPts val="0"/>
              </a:spcAft>
              <a:buClr>
                <a:schemeClr val="dk2"/>
              </a:buClr>
              <a:buSzPts val="1400"/>
              <a:buNone/>
              <a:defRPr>
                <a:solidFill>
                  <a:schemeClr val="dk2"/>
                </a:solidFill>
              </a:defRPr>
            </a:lvl6pPr>
            <a:lvl7pPr lvl="6" rtl="0">
              <a:spcBef>
                <a:spcPts val="0"/>
              </a:spcBef>
              <a:spcAft>
                <a:spcPts val="0"/>
              </a:spcAft>
              <a:buClr>
                <a:schemeClr val="dk2"/>
              </a:buClr>
              <a:buSzPts val="1400"/>
              <a:buNone/>
              <a:defRPr>
                <a:solidFill>
                  <a:schemeClr val="dk2"/>
                </a:solidFill>
              </a:defRPr>
            </a:lvl7pPr>
            <a:lvl8pPr lvl="7" rtl="0">
              <a:spcBef>
                <a:spcPts val="0"/>
              </a:spcBef>
              <a:spcAft>
                <a:spcPts val="0"/>
              </a:spcAft>
              <a:buClr>
                <a:schemeClr val="dk2"/>
              </a:buClr>
              <a:buSzPts val="1400"/>
              <a:buNone/>
              <a:defRPr>
                <a:solidFill>
                  <a:schemeClr val="dk2"/>
                </a:solidFill>
              </a:defRPr>
            </a:lvl8pPr>
            <a:lvl9pPr lvl="8" rtl="0">
              <a:spcBef>
                <a:spcPts val="0"/>
              </a:spcBef>
              <a:spcAft>
                <a:spcPts val="0"/>
              </a:spcAft>
              <a:buClr>
                <a:schemeClr val="dk2"/>
              </a:buClr>
              <a:buSzPts val="1400"/>
              <a:buNone/>
              <a:defRPr>
                <a:solidFill>
                  <a:schemeClr val="dk2"/>
                </a:solidFill>
              </a:defRPr>
            </a:lvl9pPr>
          </a:lstStyle>
          <a:p/>
        </p:txBody>
      </p:sp>
      <p:sp>
        <p:nvSpPr>
          <p:cNvPr id="299" name="Google Shape;299;g2fd11760d98_1_274"/>
          <p:cNvSpPr txBox="1"/>
          <p:nvPr>
            <p:ph idx="9" type="subTitle"/>
          </p:nvPr>
        </p:nvSpPr>
        <p:spPr>
          <a:xfrm>
            <a:off x="3640434" y="3964434"/>
            <a:ext cx="1473900" cy="7578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SzPts val="1800"/>
              <a:buNone/>
              <a:defRPr sz="800">
                <a:solidFill>
                  <a:srgbClr val="252629"/>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00" name="Google Shape;300;g2fd11760d98_1_274"/>
          <p:cNvSpPr/>
          <p:nvPr/>
        </p:nvSpPr>
        <p:spPr>
          <a:xfrm>
            <a:off x="2037853" y="3555243"/>
            <a:ext cx="1204200" cy="306000"/>
          </a:xfrm>
          <a:prstGeom prst="roundRect">
            <a:avLst>
              <a:gd fmla="val 50000" name="adj"/>
            </a:avLst>
          </a:prstGeom>
          <a:solidFill>
            <a:srgbClr val="F2F0EC"/>
          </a:solidFill>
          <a:ln>
            <a:noFill/>
          </a:ln>
        </p:spPr>
        <p:txBody>
          <a:bodyPr anchorCtr="0" anchor="ctr" bIns="7150" lIns="7150" spcFirstLastPara="1" rIns="7150" wrap="square" tIns="7150">
            <a:noAutofit/>
          </a:bodyPr>
          <a:lstStyle/>
          <a:p>
            <a:pPr indent="0" lvl="0" marL="0" marR="0" rtl="0" algn="ctr">
              <a:lnSpc>
                <a:spcPct val="110000"/>
              </a:lnSpc>
              <a:spcBef>
                <a:spcPts val="0"/>
              </a:spcBef>
              <a:spcAft>
                <a:spcPts val="0"/>
              </a:spcAft>
              <a:buClr>
                <a:srgbClr val="252629"/>
              </a:buClr>
              <a:buSzPts val="300"/>
              <a:buFont typeface="Inter SemiBold"/>
              <a:buNone/>
            </a:pPr>
            <a:r>
              <a:t/>
            </a:r>
            <a:endParaRPr sz="900">
              <a:latin typeface="Inter Light"/>
              <a:ea typeface="Inter Light"/>
              <a:cs typeface="Inter Light"/>
              <a:sym typeface="Inter Light"/>
            </a:endParaRPr>
          </a:p>
        </p:txBody>
      </p:sp>
      <p:sp>
        <p:nvSpPr>
          <p:cNvPr id="301" name="Google Shape;301;g2fd11760d98_1_274"/>
          <p:cNvSpPr txBox="1"/>
          <p:nvPr>
            <p:ph idx="13" type="subTitle"/>
          </p:nvPr>
        </p:nvSpPr>
        <p:spPr>
          <a:xfrm>
            <a:off x="2031759" y="3562707"/>
            <a:ext cx="1204200" cy="3387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1800"/>
              <a:buFont typeface="Inter Light"/>
              <a:buNone/>
              <a:defRPr sz="900">
                <a:solidFill>
                  <a:schemeClr val="lt1"/>
                </a:solidFill>
                <a:latin typeface="Inter Light"/>
                <a:ea typeface="Inter Light"/>
                <a:cs typeface="Inter Light"/>
                <a:sym typeface="Inter Light"/>
              </a:defRPr>
            </a:lvl1pPr>
            <a:lvl2pPr lvl="1" rtl="0">
              <a:spcBef>
                <a:spcPts val="0"/>
              </a:spcBef>
              <a:spcAft>
                <a:spcPts val="0"/>
              </a:spcAft>
              <a:buClr>
                <a:schemeClr val="dk2"/>
              </a:buClr>
              <a:buSzPts val="1400"/>
              <a:buNone/>
              <a:defRPr>
                <a:solidFill>
                  <a:schemeClr val="dk2"/>
                </a:solidFill>
              </a:defRPr>
            </a:lvl2pPr>
            <a:lvl3pPr lvl="2" rtl="0">
              <a:spcBef>
                <a:spcPts val="0"/>
              </a:spcBef>
              <a:spcAft>
                <a:spcPts val="0"/>
              </a:spcAft>
              <a:buClr>
                <a:schemeClr val="dk2"/>
              </a:buClr>
              <a:buSzPts val="1400"/>
              <a:buNone/>
              <a:defRPr>
                <a:solidFill>
                  <a:schemeClr val="dk2"/>
                </a:solidFill>
              </a:defRPr>
            </a:lvl3pPr>
            <a:lvl4pPr lvl="3" rtl="0">
              <a:spcBef>
                <a:spcPts val="0"/>
              </a:spcBef>
              <a:spcAft>
                <a:spcPts val="0"/>
              </a:spcAft>
              <a:buClr>
                <a:schemeClr val="dk2"/>
              </a:buClr>
              <a:buSzPts val="1400"/>
              <a:buNone/>
              <a:defRPr>
                <a:solidFill>
                  <a:schemeClr val="dk2"/>
                </a:solidFill>
              </a:defRPr>
            </a:lvl4pPr>
            <a:lvl5pPr lvl="4" rtl="0">
              <a:spcBef>
                <a:spcPts val="0"/>
              </a:spcBef>
              <a:spcAft>
                <a:spcPts val="0"/>
              </a:spcAft>
              <a:buClr>
                <a:schemeClr val="dk2"/>
              </a:buClr>
              <a:buSzPts val="1400"/>
              <a:buNone/>
              <a:defRPr>
                <a:solidFill>
                  <a:schemeClr val="dk2"/>
                </a:solidFill>
              </a:defRPr>
            </a:lvl5pPr>
            <a:lvl6pPr lvl="5" rtl="0">
              <a:spcBef>
                <a:spcPts val="0"/>
              </a:spcBef>
              <a:spcAft>
                <a:spcPts val="0"/>
              </a:spcAft>
              <a:buClr>
                <a:schemeClr val="dk2"/>
              </a:buClr>
              <a:buSzPts val="1400"/>
              <a:buNone/>
              <a:defRPr>
                <a:solidFill>
                  <a:schemeClr val="dk2"/>
                </a:solidFill>
              </a:defRPr>
            </a:lvl6pPr>
            <a:lvl7pPr lvl="6" rtl="0">
              <a:spcBef>
                <a:spcPts val="0"/>
              </a:spcBef>
              <a:spcAft>
                <a:spcPts val="0"/>
              </a:spcAft>
              <a:buClr>
                <a:schemeClr val="dk2"/>
              </a:buClr>
              <a:buSzPts val="1400"/>
              <a:buNone/>
              <a:defRPr>
                <a:solidFill>
                  <a:schemeClr val="dk2"/>
                </a:solidFill>
              </a:defRPr>
            </a:lvl7pPr>
            <a:lvl8pPr lvl="7" rtl="0">
              <a:spcBef>
                <a:spcPts val="0"/>
              </a:spcBef>
              <a:spcAft>
                <a:spcPts val="0"/>
              </a:spcAft>
              <a:buClr>
                <a:schemeClr val="dk2"/>
              </a:buClr>
              <a:buSzPts val="1400"/>
              <a:buNone/>
              <a:defRPr>
                <a:solidFill>
                  <a:schemeClr val="dk2"/>
                </a:solidFill>
              </a:defRPr>
            </a:lvl8pPr>
            <a:lvl9pPr lvl="8" rtl="0">
              <a:spcBef>
                <a:spcPts val="0"/>
              </a:spcBef>
              <a:spcAft>
                <a:spcPts val="0"/>
              </a:spcAft>
              <a:buClr>
                <a:schemeClr val="dk2"/>
              </a:buClr>
              <a:buSzPts val="1400"/>
              <a:buNone/>
              <a:defRPr>
                <a:solidFill>
                  <a:schemeClr val="dk2"/>
                </a:solidFill>
              </a:defRPr>
            </a:lvl9pPr>
          </a:lstStyle>
          <a:p/>
        </p:txBody>
      </p:sp>
      <p:sp>
        <p:nvSpPr>
          <p:cNvPr id="302" name="Google Shape;302;g2fd11760d98_1_274"/>
          <p:cNvSpPr txBox="1"/>
          <p:nvPr>
            <p:ph idx="14" type="subTitle"/>
          </p:nvPr>
        </p:nvSpPr>
        <p:spPr>
          <a:xfrm>
            <a:off x="1935488" y="3964434"/>
            <a:ext cx="1473900" cy="7578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SzPts val="1800"/>
              <a:buNone/>
              <a:defRPr sz="800">
                <a:solidFill>
                  <a:srgbClr val="252629"/>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03" name="Google Shape;303;g2fd11760d98_1_274"/>
          <p:cNvSpPr/>
          <p:nvPr/>
        </p:nvSpPr>
        <p:spPr>
          <a:xfrm>
            <a:off x="435722" y="3534881"/>
            <a:ext cx="1204200" cy="371400"/>
          </a:xfrm>
          <a:prstGeom prst="roundRect">
            <a:avLst>
              <a:gd fmla="val 50000" name="adj"/>
            </a:avLst>
          </a:prstGeom>
          <a:solidFill>
            <a:srgbClr val="383838"/>
          </a:solidFill>
          <a:ln>
            <a:noFill/>
          </a:ln>
        </p:spPr>
        <p:txBody>
          <a:bodyPr anchorCtr="0" anchor="ctr" bIns="34275" lIns="34275" spcFirstLastPara="1" rIns="34275" wrap="square" tIns="34275">
            <a:noAutofit/>
          </a:bodyPr>
          <a:lstStyle/>
          <a:p>
            <a:pPr indent="0" lvl="0" marL="0" rtl="0" algn="ctr">
              <a:spcBef>
                <a:spcPts val="0"/>
              </a:spcBef>
              <a:spcAft>
                <a:spcPts val="0"/>
              </a:spcAft>
              <a:buNone/>
            </a:pPr>
            <a:r>
              <a:t/>
            </a:r>
            <a:endParaRPr b="1" sz="900">
              <a:solidFill>
                <a:srgbClr val="FFFFFF"/>
              </a:solidFill>
              <a:latin typeface="Inter"/>
              <a:ea typeface="Inter"/>
              <a:cs typeface="Inter"/>
              <a:sym typeface="Inter"/>
            </a:endParaRPr>
          </a:p>
        </p:txBody>
      </p:sp>
      <p:sp>
        <p:nvSpPr>
          <p:cNvPr id="304" name="Google Shape;304;g2fd11760d98_1_274"/>
          <p:cNvSpPr txBox="1"/>
          <p:nvPr>
            <p:ph idx="15" type="subTitle"/>
          </p:nvPr>
        </p:nvSpPr>
        <p:spPr>
          <a:xfrm>
            <a:off x="435722" y="3571359"/>
            <a:ext cx="1204200" cy="3588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accent4"/>
              </a:buClr>
              <a:buSzPts val="1800"/>
              <a:buNone/>
              <a:defRPr b="1" sz="900">
                <a:solidFill>
                  <a:schemeClr val="accent4"/>
                </a:solidFill>
              </a:defRPr>
            </a:lvl1pPr>
            <a:lvl2pPr lvl="1" rtl="0">
              <a:spcBef>
                <a:spcPts val="0"/>
              </a:spcBef>
              <a:spcAft>
                <a:spcPts val="0"/>
              </a:spcAft>
              <a:buClr>
                <a:schemeClr val="accent4"/>
              </a:buClr>
              <a:buSzPts val="1400"/>
              <a:buNone/>
              <a:defRPr>
                <a:solidFill>
                  <a:schemeClr val="accent4"/>
                </a:solidFill>
              </a:defRPr>
            </a:lvl2pPr>
            <a:lvl3pPr lvl="2" rtl="0">
              <a:spcBef>
                <a:spcPts val="0"/>
              </a:spcBef>
              <a:spcAft>
                <a:spcPts val="0"/>
              </a:spcAft>
              <a:buClr>
                <a:schemeClr val="accent4"/>
              </a:buClr>
              <a:buSzPts val="1400"/>
              <a:buNone/>
              <a:defRPr>
                <a:solidFill>
                  <a:schemeClr val="accent4"/>
                </a:solidFill>
              </a:defRPr>
            </a:lvl3pPr>
            <a:lvl4pPr lvl="3" rtl="0">
              <a:spcBef>
                <a:spcPts val="0"/>
              </a:spcBef>
              <a:spcAft>
                <a:spcPts val="0"/>
              </a:spcAft>
              <a:buClr>
                <a:schemeClr val="accent4"/>
              </a:buClr>
              <a:buSzPts val="1400"/>
              <a:buNone/>
              <a:defRPr>
                <a:solidFill>
                  <a:schemeClr val="accent4"/>
                </a:solidFill>
              </a:defRPr>
            </a:lvl4pPr>
            <a:lvl5pPr lvl="4" rtl="0">
              <a:spcBef>
                <a:spcPts val="0"/>
              </a:spcBef>
              <a:spcAft>
                <a:spcPts val="0"/>
              </a:spcAft>
              <a:buClr>
                <a:schemeClr val="accent4"/>
              </a:buClr>
              <a:buSzPts val="1400"/>
              <a:buNone/>
              <a:defRPr>
                <a:solidFill>
                  <a:schemeClr val="accent4"/>
                </a:solidFill>
              </a:defRPr>
            </a:lvl5pPr>
            <a:lvl6pPr lvl="5" rtl="0">
              <a:spcBef>
                <a:spcPts val="0"/>
              </a:spcBef>
              <a:spcAft>
                <a:spcPts val="0"/>
              </a:spcAft>
              <a:buClr>
                <a:schemeClr val="accent4"/>
              </a:buClr>
              <a:buSzPts val="1400"/>
              <a:buNone/>
              <a:defRPr>
                <a:solidFill>
                  <a:schemeClr val="accent4"/>
                </a:solidFill>
              </a:defRPr>
            </a:lvl6pPr>
            <a:lvl7pPr lvl="6" rtl="0">
              <a:spcBef>
                <a:spcPts val="0"/>
              </a:spcBef>
              <a:spcAft>
                <a:spcPts val="0"/>
              </a:spcAft>
              <a:buClr>
                <a:schemeClr val="accent4"/>
              </a:buClr>
              <a:buSzPts val="1400"/>
              <a:buNone/>
              <a:defRPr>
                <a:solidFill>
                  <a:schemeClr val="accent4"/>
                </a:solidFill>
              </a:defRPr>
            </a:lvl7pPr>
            <a:lvl8pPr lvl="7" rtl="0">
              <a:spcBef>
                <a:spcPts val="0"/>
              </a:spcBef>
              <a:spcAft>
                <a:spcPts val="0"/>
              </a:spcAft>
              <a:buClr>
                <a:schemeClr val="accent4"/>
              </a:buClr>
              <a:buSzPts val="1400"/>
              <a:buNone/>
              <a:defRPr>
                <a:solidFill>
                  <a:schemeClr val="accent4"/>
                </a:solidFill>
              </a:defRPr>
            </a:lvl8pPr>
            <a:lvl9pPr lvl="8" rtl="0">
              <a:spcBef>
                <a:spcPts val="0"/>
              </a:spcBef>
              <a:spcAft>
                <a:spcPts val="0"/>
              </a:spcAft>
              <a:buClr>
                <a:schemeClr val="accent4"/>
              </a:buClr>
              <a:buSzPts val="1400"/>
              <a:buNone/>
              <a:defRPr>
                <a:solidFill>
                  <a:schemeClr val="accent4"/>
                </a:solidFill>
              </a:defRPr>
            </a:lvl9pPr>
          </a:lstStyle>
          <a:p/>
        </p:txBody>
      </p:sp>
    </p:spTree>
  </p:cSld>
  <p:clrMapOvr>
    <a:masterClrMapping/>
  </p:clrMapOvr>
  <p:extLst>
    <p:ext uri="{DCECCB84-F9BA-43D5-87BE-67443E8EF086}">
      <p15:sldGuideLst>
        <p15:guide id="1" pos="269">
          <p15:clr>
            <a:srgbClr val="E46962"/>
          </p15:clr>
        </p15:guide>
        <p15:guide id="2" pos="5455">
          <p15:clr>
            <a:srgbClr val="E46962"/>
          </p15:clr>
        </p15:guide>
      </p15:sldGuideLst>
    </p:ext>
  </p:extLst>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oadmap - Free Space">
  <p:cSld name="CUSTOM_9_1_1_1_1">
    <p:bg>
      <p:bgPr>
        <a:solidFill>
          <a:schemeClr val="accent4"/>
        </a:solidFill>
      </p:bgPr>
    </p:bg>
    <p:spTree>
      <p:nvGrpSpPr>
        <p:cNvPr id="305" name="Shape 305"/>
        <p:cNvGrpSpPr/>
        <p:nvPr/>
      </p:nvGrpSpPr>
      <p:grpSpPr>
        <a:xfrm>
          <a:off x="0" y="0"/>
          <a:ext cx="0" cy="0"/>
          <a:chOff x="0" y="0"/>
          <a:chExt cx="0" cy="0"/>
        </a:xfrm>
      </p:grpSpPr>
      <p:sp>
        <p:nvSpPr>
          <p:cNvPr id="306" name="Google Shape;306;g2fd11760d98_1_300"/>
          <p:cNvSpPr txBox="1"/>
          <p:nvPr>
            <p:ph idx="1" type="subTitle"/>
          </p:nvPr>
        </p:nvSpPr>
        <p:spPr>
          <a:xfrm>
            <a:off x="338053" y="789947"/>
            <a:ext cx="4020900" cy="379800"/>
          </a:xfrm>
          <a:prstGeom prst="rect">
            <a:avLst/>
          </a:prstGeom>
        </p:spPr>
        <p:txBody>
          <a:bodyPr anchorCtr="0" anchor="t" bIns="91425" lIns="91425" spcFirstLastPara="1" rIns="91425" wrap="square" tIns="91425">
            <a:normAutofit/>
          </a:bodyPr>
          <a:lstStyle>
            <a:lvl1pPr lvl="0" rtl="0">
              <a:spcBef>
                <a:spcPts val="0"/>
              </a:spcBef>
              <a:spcAft>
                <a:spcPts val="0"/>
              </a:spcAft>
              <a:buSzPts val="900"/>
              <a:buFont typeface="Inter Light"/>
              <a:buNone/>
              <a:defRPr sz="900">
                <a:latin typeface="Inter Light"/>
                <a:ea typeface="Inter Light"/>
                <a:cs typeface="Inter Light"/>
                <a:sym typeface="Inter Light"/>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07" name="Google Shape;307;g2fd11760d98_1_300"/>
          <p:cNvSpPr txBox="1"/>
          <p:nvPr>
            <p:ph type="title"/>
          </p:nvPr>
        </p:nvSpPr>
        <p:spPr>
          <a:xfrm>
            <a:off x="321591" y="1014169"/>
            <a:ext cx="4575000" cy="1238100"/>
          </a:xfrm>
          <a:prstGeom prst="rect">
            <a:avLst/>
          </a:prstGeom>
        </p:spPr>
        <p:txBody>
          <a:bodyPr anchorCtr="0" anchor="t" bIns="91425" lIns="91425" spcFirstLastPara="1" rIns="91425" wrap="square" tIns="91425">
            <a:normAutofit/>
          </a:bodyPr>
          <a:lstStyle>
            <a:lvl1pPr lvl="0" rtl="0">
              <a:spcBef>
                <a:spcPts val="0"/>
              </a:spcBef>
              <a:spcAft>
                <a:spcPts val="0"/>
              </a:spcAft>
              <a:buSzPts val="4500"/>
              <a:buNone/>
              <a:defRPr sz="2800">
                <a:latin typeface="Poppins SemiBold"/>
                <a:ea typeface="Poppins SemiBold"/>
                <a:cs typeface="Poppins SemiBold"/>
                <a:sym typeface="Poppins Semi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descr="NF_Logo_granite.png" id="308" name="Google Shape;308;g2fd11760d98_1_300"/>
          <p:cNvPicPr preferRelativeResize="0"/>
          <p:nvPr/>
        </p:nvPicPr>
        <p:blipFill rotWithShape="1">
          <a:blip r:embed="rId2">
            <a:alphaModFix/>
          </a:blip>
          <a:srcRect b="39313" l="0" r="0" t="0"/>
          <a:stretch/>
        </p:blipFill>
        <p:spPr>
          <a:xfrm>
            <a:off x="427247" y="287391"/>
            <a:ext cx="929259" cy="135586"/>
          </a:xfrm>
          <a:prstGeom prst="rect">
            <a:avLst/>
          </a:prstGeom>
          <a:noFill/>
          <a:ln>
            <a:noFill/>
          </a:ln>
        </p:spPr>
      </p:pic>
      <p:pic>
        <p:nvPicPr>
          <p:cNvPr descr="Bild" id="309" name="Google Shape;309;g2fd11760d98_1_300"/>
          <p:cNvPicPr preferRelativeResize="0"/>
          <p:nvPr/>
        </p:nvPicPr>
        <p:blipFill rotWithShape="1">
          <a:blip r:embed="rId3">
            <a:alphaModFix/>
          </a:blip>
          <a:srcRect b="0" l="0" r="0" t="0"/>
          <a:stretch/>
        </p:blipFill>
        <p:spPr>
          <a:xfrm>
            <a:off x="8070581" y="298748"/>
            <a:ext cx="589788" cy="112861"/>
          </a:xfrm>
          <a:prstGeom prst="rect">
            <a:avLst/>
          </a:prstGeom>
          <a:noFill/>
          <a:ln>
            <a:noFill/>
          </a:ln>
        </p:spPr>
      </p:pic>
      <p:sp>
        <p:nvSpPr>
          <p:cNvPr id="310" name="Google Shape;310;g2fd11760d98_1_300"/>
          <p:cNvSpPr txBox="1"/>
          <p:nvPr>
            <p:ph idx="2" type="subTitle"/>
          </p:nvPr>
        </p:nvSpPr>
        <p:spPr>
          <a:xfrm>
            <a:off x="328369" y="2010909"/>
            <a:ext cx="4435500" cy="2167200"/>
          </a:xfrm>
          <a:prstGeom prst="rect">
            <a:avLst/>
          </a:prstGeom>
        </p:spPr>
        <p:txBody>
          <a:bodyPr anchorCtr="0" anchor="t" bIns="91425" lIns="91425" spcFirstLastPara="1" rIns="91425" wrap="square" tIns="91425">
            <a:normAutofit/>
          </a:bodyPr>
          <a:lstStyle>
            <a:lvl1pPr lvl="0" rtl="0">
              <a:spcBef>
                <a:spcPts val="0"/>
              </a:spcBef>
              <a:spcAft>
                <a:spcPts val="0"/>
              </a:spcAft>
              <a:buSzPts val="1800"/>
              <a:buNone/>
              <a:defRPr sz="1100">
                <a:solidFill>
                  <a:srgbClr val="252629"/>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extLst>
    <p:ext uri="{DCECCB84-F9BA-43D5-87BE-67443E8EF086}">
      <p15:sldGuideLst>
        <p15:guide id="1" pos="269">
          <p15:clr>
            <a:srgbClr val="E46962"/>
          </p15:clr>
        </p15:guide>
        <p15:guide id="2" pos="5455">
          <p15:clr>
            <a:srgbClr val="E46962"/>
          </p15:clr>
        </p15:guide>
      </p15:sldGuideLst>
    </p:ext>
  </p:extLst>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 Light background">
  <p:cSld name="CUSTOM_9_1_1_1_1_1">
    <p:bg>
      <p:bgPr>
        <a:solidFill>
          <a:schemeClr val="accent4"/>
        </a:solidFill>
      </p:bgPr>
    </p:bg>
    <p:spTree>
      <p:nvGrpSpPr>
        <p:cNvPr id="311" name="Shape 311"/>
        <p:cNvGrpSpPr/>
        <p:nvPr/>
      </p:nvGrpSpPr>
      <p:grpSpPr>
        <a:xfrm>
          <a:off x="0" y="0"/>
          <a:ext cx="0" cy="0"/>
          <a:chOff x="0" y="0"/>
          <a:chExt cx="0" cy="0"/>
        </a:xfrm>
      </p:grpSpPr>
      <p:pic>
        <p:nvPicPr>
          <p:cNvPr descr="NF_Logo_granite.png" id="312" name="Google Shape;312;g2fd11760d98_1_306"/>
          <p:cNvPicPr preferRelativeResize="0"/>
          <p:nvPr/>
        </p:nvPicPr>
        <p:blipFill rotWithShape="1">
          <a:blip r:embed="rId2">
            <a:alphaModFix/>
          </a:blip>
          <a:srcRect b="39313" l="0" r="0" t="0"/>
          <a:stretch/>
        </p:blipFill>
        <p:spPr>
          <a:xfrm>
            <a:off x="427247" y="287391"/>
            <a:ext cx="929259" cy="135586"/>
          </a:xfrm>
          <a:prstGeom prst="rect">
            <a:avLst/>
          </a:prstGeom>
          <a:noFill/>
          <a:ln>
            <a:noFill/>
          </a:ln>
        </p:spPr>
      </p:pic>
      <p:pic>
        <p:nvPicPr>
          <p:cNvPr descr="Bild" id="313" name="Google Shape;313;g2fd11760d98_1_306"/>
          <p:cNvPicPr preferRelativeResize="0"/>
          <p:nvPr/>
        </p:nvPicPr>
        <p:blipFill rotWithShape="1">
          <a:blip r:embed="rId3">
            <a:alphaModFix/>
          </a:blip>
          <a:srcRect b="0" l="0" r="0" t="0"/>
          <a:stretch/>
        </p:blipFill>
        <p:spPr>
          <a:xfrm>
            <a:off x="8070581" y="298748"/>
            <a:ext cx="589788" cy="112861"/>
          </a:xfrm>
          <a:prstGeom prst="rect">
            <a:avLst/>
          </a:prstGeom>
          <a:noFill/>
          <a:ln>
            <a:noFill/>
          </a:ln>
        </p:spPr>
      </p:pic>
      <p:sp>
        <p:nvSpPr>
          <p:cNvPr id="314" name="Google Shape;314;g2fd11760d98_1_306"/>
          <p:cNvSpPr txBox="1"/>
          <p:nvPr/>
        </p:nvSpPr>
        <p:spPr>
          <a:xfrm rot="-5400000">
            <a:off x="4330444" y="1136409"/>
            <a:ext cx="426000" cy="623400"/>
          </a:xfrm>
          <a:prstGeom prst="rect">
            <a:avLst/>
          </a:prstGeom>
          <a:noFill/>
          <a:ln>
            <a:noFill/>
          </a:ln>
        </p:spPr>
        <p:txBody>
          <a:bodyPr anchorCtr="0" anchor="t" bIns="34275" lIns="34275" spcFirstLastPara="1" rIns="34275" wrap="square" tIns="34275">
            <a:spAutoFit/>
          </a:bodyPr>
          <a:lstStyle/>
          <a:p>
            <a:pPr indent="0" lvl="0" marL="0" rtl="0" algn="ctr">
              <a:lnSpc>
                <a:spcPct val="115000"/>
              </a:lnSpc>
              <a:spcBef>
                <a:spcPts val="0"/>
              </a:spcBef>
              <a:spcAft>
                <a:spcPts val="0"/>
              </a:spcAft>
              <a:buNone/>
            </a:pPr>
            <a:r>
              <a:rPr lang="en" sz="3600">
                <a:solidFill>
                  <a:schemeClr val="dk1"/>
                </a:solidFill>
                <a:latin typeface="Inter"/>
                <a:ea typeface="Inter"/>
                <a:cs typeface="Inter"/>
                <a:sym typeface="Inter"/>
              </a:rPr>
              <a:t>«</a:t>
            </a:r>
            <a:endParaRPr sz="3600">
              <a:solidFill>
                <a:schemeClr val="dk1"/>
              </a:solidFill>
              <a:latin typeface="Inter"/>
              <a:ea typeface="Inter"/>
              <a:cs typeface="Inter"/>
              <a:sym typeface="Inter"/>
            </a:endParaRPr>
          </a:p>
        </p:txBody>
      </p:sp>
      <p:sp>
        <p:nvSpPr>
          <p:cNvPr id="315" name="Google Shape;315;g2fd11760d98_1_306"/>
          <p:cNvSpPr txBox="1"/>
          <p:nvPr/>
        </p:nvSpPr>
        <p:spPr>
          <a:xfrm rot="5400000">
            <a:off x="4387556" y="3573291"/>
            <a:ext cx="426000" cy="623400"/>
          </a:xfrm>
          <a:prstGeom prst="rect">
            <a:avLst/>
          </a:prstGeom>
          <a:noFill/>
          <a:ln>
            <a:noFill/>
          </a:ln>
        </p:spPr>
        <p:txBody>
          <a:bodyPr anchorCtr="0" anchor="t" bIns="34275" lIns="34275" spcFirstLastPara="1" rIns="34275" wrap="square" tIns="34275">
            <a:spAutoFit/>
          </a:bodyPr>
          <a:lstStyle/>
          <a:p>
            <a:pPr indent="0" lvl="0" marL="0" rtl="0" algn="ctr">
              <a:lnSpc>
                <a:spcPct val="115000"/>
              </a:lnSpc>
              <a:spcBef>
                <a:spcPts val="0"/>
              </a:spcBef>
              <a:spcAft>
                <a:spcPts val="0"/>
              </a:spcAft>
              <a:buNone/>
            </a:pPr>
            <a:r>
              <a:rPr lang="en" sz="3600">
                <a:solidFill>
                  <a:schemeClr val="dk1"/>
                </a:solidFill>
                <a:latin typeface="Inter"/>
                <a:ea typeface="Inter"/>
                <a:cs typeface="Inter"/>
                <a:sym typeface="Inter"/>
              </a:rPr>
              <a:t>«</a:t>
            </a:r>
            <a:endParaRPr sz="3600">
              <a:solidFill>
                <a:schemeClr val="dk1"/>
              </a:solidFill>
              <a:latin typeface="Inter"/>
              <a:ea typeface="Inter"/>
              <a:cs typeface="Inter"/>
              <a:sym typeface="Inter"/>
            </a:endParaRPr>
          </a:p>
        </p:txBody>
      </p:sp>
      <p:sp>
        <p:nvSpPr>
          <p:cNvPr id="316" name="Google Shape;316;g2fd11760d98_1_306"/>
          <p:cNvSpPr txBox="1"/>
          <p:nvPr>
            <p:ph type="title"/>
          </p:nvPr>
        </p:nvSpPr>
        <p:spPr>
          <a:xfrm>
            <a:off x="1036350" y="1775410"/>
            <a:ext cx="7071300" cy="1956600"/>
          </a:xfrm>
          <a:prstGeom prst="rect">
            <a:avLst/>
          </a:prstGeom>
        </p:spPr>
        <p:txBody>
          <a:bodyPr anchorCtr="0" anchor="t" bIns="91425" lIns="91425" spcFirstLastPara="1" rIns="91425" wrap="square" tIns="91425">
            <a:normAutofit/>
          </a:bodyPr>
          <a:lstStyle>
            <a:lvl1pPr lvl="0" algn="ctr">
              <a:lnSpc>
                <a:spcPct val="115000"/>
              </a:lnSpc>
              <a:spcBef>
                <a:spcPts val="0"/>
              </a:spcBef>
              <a:spcAft>
                <a:spcPts val="0"/>
              </a:spcAft>
              <a:buSzPts val="4500"/>
              <a:buNone/>
              <a:defRPr sz="18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17" name="Google Shape;317;g2fd11760d98_1_306"/>
          <p:cNvSpPr txBox="1"/>
          <p:nvPr>
            <p:ph idx="1" type="subTitle"/>
          </p:nvPr>
        </p:nvSpPr>
        <p:spPr>
          <a:xfrm>
            <a:off x="3315206" y="4243444"/>
            <a:ext cx="2513700" cy="514500"/>
          </a:xfrm>
          <a:prstGeom prst="rect">
            <a:avLst/>
          </a:prstGeom>
        </p:spPr>
        <p:txBody>
          <a:bodyPr anchorCtr="0" anchor="t" bIns="91425" lIns="91425" spcFirstLastPara="1" rIns="91425" wrap="square" tIns="91425">
            <a:normAutofit/>
          </a:bodyPr>
          <a:lstStyle>
            <a:lvl1pPr lvl="0" algn="ctr">
              <a:spcBef>
                <a:spcPts val="0"/>
              </a:spcBef>
              <a:spcAft>
                <a:spcPts val="0"/>
              </a:spcAft>
              <a:buSzPts val="1800"/>
              <a:buNone/>
              <a:defRPr sz="1400">
                <a:solidFill>
                  <a:srgbClr val="000000"/>
                </a:solidFill>
                <a:latin typeface="Poppins"/>
                <a:ea typeface="Poppins"/>
                <a:cs typeface="Poppins"/>
                <a:sym typeface="Poppi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18" name="Google Shape;318;g2fd11760d98_1_306"/>
          <p:cNvSpPr txBox="1"/>
          <p:nvPr>
            <p:ph idx="2" type="subTitle"/>
          </p:nvPr>
        </p:nvSpPr>
        <p:spPr>
          <a:xfrm>
            <a:off x="2007506" y="4678069"/>
            <a:ext cx="5129100" cy="371100"/>
          </a:xfrm>
          <a:prstGeom prst="rect">
            <a:avLst/>
          </a:prstGeom>
        </p:spPr>
        <p:txBody>
          <a:bodyPr anchorCtr="0" anchor="t" bIns="91425" lIns="91425" spcFirstLastPara="1" rIns="91425" wrap="square" tIns="91425">
            <a:normAutofit/>
          </a:bodyPr>
          <a:lstStyle>
            <a:lvl1pPr lvl="0" algn="ctr">
              <a:spcBef>
                <a:spcPts val="0"/>
              </a:spcBef>
              <a:spcAft>
                <a:spcPts val="0"/>
              </a:spcAft>
              <a:buSzPts val="1800"/>
              <a:buNone/>
              <a:defRPr sz="800">
                <a:latin typeface="Inter Light"/>
                <a:ea typeface="Inter Light"/>
                <a:cs typeface="Inter Light"/>
                <a:sym typeface="Inter Ligh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extLst>
    <p:ext uri="{DCECCB84-F9BA-43D5-87BE-67443E8EF086}">
      <p15:sldGuideLst>
        <p15:guide id="1" pos="269">
          <p15:clr>
            <a:srgbClr val="E46962"/>
          </p15:clr>
        </p15:guide>
        <p15:guide id="2" pos="5455">
          <p15:clr>
            <a:srgbClr val="E46962"/>
          </p15:clr>
        </p15:guide>
      </p15:sldGuideLst>
    </p:ext>
  </p:extLst>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 Dark background">
  <p:cSld name="CUSTOM_9_1_1_1_1_1_1">
    <p:bg>
      <p:bgPr>
        <a:solidFill>
          <a:schemeClr val="dk1"/>
        </a:solidFill>
      </p:bgPr>
    </p:bg>
    <p:spTree>
      <p:nvGrpSpPr>
        <p:cNvPr id="319" name="Shape 319"/>
        <p:cNvGrpSpPr/>
        <p:nvPr/>
      </p:nvGrpSpPr>
      <p:grpSpPr>
        <a:xfrm>
          <a:off x="0" y="0"/>
          <a:ext cx="0" cy="0"/>
          <a:chOff x="0" y="0"/>
          <a:chExt cx="0" cy="0"/>
        </a:xfrm>
      </p:grpSpPr>
      <p:sp>
        <p:nvSpPr>
          <p:cNvPr id="320" name="Google Shape;320;g2fd11760d98_1_314"/>
          <p:cNvSpPr txBox="1"/>
          <p:nvPr>
            <p:ph type="title"/>
          </p:nvPr>
        </p:nvSpPr>
        <p:spPr>
          <a:xfrm>
            <a:off x="1036350" y="1775410"/>
            <a:ext cx="7071300" cy="1956600"/>
          </a:xfrm>
          <a:prstGeom prst="rect">
            <a:avLst/>
          </a:prstGeom>
        </p:spPr>
        <p:txBody>
          <a:bodyPr anchorCtr="0" anchor="t" bIns="91425" lIns="91425" spcFirstLastPara="1" rIns="91425" wrap="square" tIns="91425">
            <a:normAutofit/>
          </a:bodyPr>
          <a:lstStyle>
            <a:lvl1pPr lvl="0" rtl="0" algn="ctr">
              <a:lnSpc>
                <a:spcPct val="115000"/>
              </a:lnSpc>
              <a:spcBef>
                <a:spcPts val="0"/>
              </a:spcBef>
              <a:spcAft>
                <a:spcPts val="0"/>
              </a:spcAft>
              <a:buClr>
                <a:schemeClr val="accent4"/>
              </a:buClr>
              <a:buSzPts val="4500"/>
              <a:buNone/>
              <a:defRPr sz="1800">
                <a:solidFill>
                  <a:schemeClr val="accent4"/>
                </a:solidFill>
              </a:defRPr>
            </a:lvl1pPr>
            <a:lvl2pPr lvl="1" rtl="0">
              <a:spcBef>
                <a:spcPts val="0"/>
              </a:spcBef>
              <a:spcAft>
                <a:spcPts val="0"/>
              </a:spcAft>
              <a:buClr>
                <a:schemeClr val="accent4"/>
              </a:buClr>
              <a:buSzPts val="2800"/>
              <a:buNone/>
              <a:defRPr>
                <a:solidFill>
                  <a:schemeClr val="accent4"/>
                </a:solidFill>
              </a:defRPr>
            </a:lvl2pPr>
            <a:lvl3pPr lvl="2" rtl="0">
              <a:spcBef>
                <a:spcPts val="0"/>
              </a:spcBef>
              <a:spcAft>
                <a:spcPts val="0"/>
              </a:spcAft>
              <a:buClr>
                <a:schemeClr val="accent4"/>
              </a:buClr>
              <a:buSzPts val="2800"/>
              <a:buNone/>
              <a:defRPr>
                <a:solidFill>
                  <a:schemeClr val="accent4"/>
                </a:solidFill>
              </a:defRPr>
            </a:lvl3pPr>
            <a:lvl4pPr lvl="3" rtl="0">
              <a:spcBef>
                <a:spcPts val="0"/>
              </a:spcBef>
              <a:spcAft>
                <a:spcPts val="0"/>
              </a:spcAft>
              <a:buClr>
                <a:schemeClr val="accent4"/>
              </a:buClr>
              <a:buSzPts val="2800"/>
              <a:buNone/>
              <a:defRPr>
                <a:solidFill>
                  <a:schemeClr val="accent4"/>
                </a:solidFill>
              </a:defRPr>
            </a:lvl4pPr>
            <a:lvl5pPr lvl="4" rtl="0">
              <a:spcBef>
                <a:spcPts val="0"/>
              </a:spcBef>
              <a:spcAft>
                <a:spcPts val="0"/>
              </a:spcAft>
              <a:buClr>
                <a:schemeClr val="accent4"/>
              </a:buClr>
              <a:buSzPts val="2800"/>
              <a:buNone/>
              <a:defRPr>
                <a:solidFill>
                  <a:schemeClr val="accent4"/>
                </a:solidFill>
              </a:defRPr>
            </a:lvl5pPr>
            <a:lvl6pPr lvl="5" rtl="0">
              <a:spcBef>
                <a:spcPts val="0"/>
              </a:spcBef>
              <a:spcAft>
                <a:spcPts val="0"/>
              </a:spcAft>
              <a:buClr>
                <a:schemeClr val="accent4"/>
              </a:buClr>
              <a:buSzPts val="2800"/>
              <a:buNone/>
              <a:defRPr>
                <a:solidFill>
                  <a:schemeClr val="accent4"/>
                </a:solidFill>
              </a:defRPr>
            </a:lvl6pPr>
            <a:lvl7pPr lvl="6" rtl="0">
              <a:spcBef>
                <a:spcPts val="0"/>
              </a:spcBef>
              <a:spcAft>
                <a:spcPts val="0"/>
              </a:spcAft>
              <a:buClr>
                <a:schemeClr val="accent4"/>
              </a:buClr>
              <a:buSzPts val="2800"/>
              <a:buNone/>
              <a:defRPr>
                <a:solidFill>
                  <a:schemeClr val="accent4"/>
                </a:solidFill>
              </a:defRPr>
            </a:lvl7pPr>
            <a:lvl8pPr lvl="7" rtl="0">
              <a:spcBef>
                <a:spcPts val="0"/>
              </a:spcBef>
              <a:spcAft>
                <a:spcPts val="0"/>
              </a:spcAft>
              <a:buClr>
                <a:schemeClr val="accent4"/>
              </a:buClr>
              <a:buSzPts val="2800"/>
              <a:buNone/>
              <a:defRPr>
                <a:solidFill>
                  <a:schemeClr val="accent4"/>
                </a:solidFill>
              </a:defRPr>
            </a:lvl8pPr>
            <a:lvl9pPr lvl="8" rtl="0">
              <a:spcBef>
                <a:spcPts val="0"/>
              </a:spcBef>
              <a:spcAft>
                <a:spcPts val="0"/>
              </a:spcAft>
              <a:buClr>
                <a:schemeClr val="accent4"/>
              </a:buClr>
              <a:buSzPts val="2800"/>
              <a:buNone/>
              <a:defRPr>
                <a:solidFill>
                  <a:schemeClr val="accent4"/>
                </a:solidFill>
              </a:defRPr>
            </a:lvl9pPr>
          </a:lstStyle>
          <a:p/>
        </p:txBody>
      </p:sp>
      <p:sp>
        <p:nvSpPr>
          <p:cNvPr id="321" name="Google Shape;321;g2fd11760d98_1_314"/>
          <p:cNvSpPr txBox="1"/>
          <p:nvPr>
            <p:ph idx="1" type="subTitle"/>
          </p:nvPr>
        </p:nvSpPr>
        <p:spPr>
          <a:xfrm>
            <a:off x="3315206" y="4243444"/>
            <a:ext cx="2513700" cy="5145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accent4"/>
              </a:buClr>
              <a:buSzPts val="1800"/>
              <a:buNone/>
              <a:defRPr sz="1400">
                <a:solidFill>
                  <a:schemeClr val="accent4"/>
                </a:solidFill>
                <a:latin typeface="Poppins"/>
                <a:ea typeface="Poppins"/>
                <a:cs typeface="Poppins"/>
                <a:sym typeface="Poppins"/>
              </a:defRPr>
            </a:lvl1pPr>
            <a:lvl2pPr lvl="1" rtl="0">
              <a:spcBef>
                <a:spcPts val="0"/>
              </a:spcBef>
              <a:spcAft>
                <a:spcPts val="0"/>
              </a:spcAft>
              <a:buClr>
                <a:schemeClr val="accent4"/>
              </a:buClr>
              <a:buSzPts val="1400"/>
              <a:buNone/>
              <a:defRPr>
                <a:solidFill>
                  <a:schemeClr val="accent4"/>
                </a:solidFill>
              </a:defRPr>
            </a:lvl2pPr>
            <a:lvl3pPr lvl="2" rtl="0">
              <a:spcBef>
                <a:spcPts val="0"/>
              </a:spcBef>
              <a:spcAft>
                <a:spcPts val="0"/>
              </a:spcAft>
              <a:buClr>
                <a:schemeClr val="accent4"/>
              </a:buClr>
              <a:buSzPts val="1400"/>
              <a:buNone/>
              <a:defRPr>
                <a:solidFill>
                  <a:schemeClr val="accent4"/>
                </a:solidFill>
              </a:defRPr>
            </a:lvl3pPr>
            <a:lvl4pPr lvl="3" rtl="0">
              <a:spcBef>
                <a:spcPts val="0"/>
              </a:spcBef>
              <a:spcAft>
                <a:spcPts val="0"/>
              </a:spcAft>
              <a:buClr>
                <a:schemeClr val="accent4"/>
              </a:buClr>
              <a:buSzPts val="1400"/>
              <a:buNone/>
              <a:defRPr>
                <a:solidFill>
                  <a:schemeClr val="accent4"/>
                </a:solidFill>
              </a:defRPr>
            </a:lvl4pPr>
            <a:lvl5pPr lvl="4" rtl="0">
              <a:spcBef>
                <a:spcPts val="0"/>
              </a:spcBef>
              <a:spcAft>
                <a:spcPts val="0"/>
              </a:spcAft>
              <a:buClr>
                <a:schemeClr val="accent4"/>
              </a:buClr>
              <a:buSzPts val="1400"/>
              <a:buNone/>
              <a:defRPr>
                <a:solidFill>
                  <a:schemeClr val="accent4"/>
                </a:solidFill>
              </a:defRPr>
            </a:lvl5pPr>
            <a:lvl6pPr lvl="5" rtl="0">
              <a:spcBef>
                <a:spcPts val="0"/>
              </a:spcBef>
              <a:spcAft>
                <a:spcPts val="0"/>
              </a:spcAft>
              <a:buClr>
                <a:schemeClr val="accent4"/>
              </a:buClr>
              <a:buSzPts val="1400"/>
              <a:buNone/>
              <a:defRPr>
                <a:solidFill>
                  <a:schemeClr val="accent4"/>
                </a:solidFill>
              </a:defRPr>
            </a:lvl6pPr>
            <a:lvl7pPr lvl="6" rtl="0">
              <a:spcBef>
                <a:spcPts val="0"/>
              </a:spcBef>
              <a:spcAft>
                <a:spcPts val="0"/>
              </a:spcAft>
              <a:buClr>
                <a:schemeClr val="accent4"/>
              </a:buClr>
              <a:buSzPts val="1400"/>
              <a:buNone/>
              <a:defRPr>
                <a:solidFill>
                  <a:schemeClr val="accent4"/>
                </a:solidFill>
              </a:defRPr>
            </a:lvl7pPr>
            <a:lvl8pPr lvl="7" rtl="0">
              <a:spcBef>
                <a:spcPts val="0"/>
              </a:spcBef>
              <a:spcAft>
                <a:spcPts val="0"/>
              </a:spcAft>
              <a:buClr>
                <a:schemeClr val="accent4"/>
              </a:buClr>
              <a:buSzPts val="1400"/>
              <a:buNone/>
              <a:defRPr>
                <a:solidFill>
                  <a:schemeClr val="accent4"/>
                </a:solidFill>
              </a:defRPr>
            </a:lvl8pPr>
            <a:lvl9pPr lvl="8" rtl="0">
              <a:spcBef>
                <a:spcPts val="0"/>
              </a:spcBef>
              <a:spcAft>
                <a:spcPts val="0"/>
              </a:spcAft>
              <a:buClr>
                <a:schemeClr val="accent4"/>
              </a:buClr>
              <a:buSzPts val="1400"/>
              <a:buNone/>
              <a:defRPr>
                <a:solidFill>
                  <a:schemeClr val="accent4"/>
                </a:solidFill>
              </a:defRPr>
            </a:lvl9pPr>
          </a:lstStyle>
          <a:p/>
        </p:txBody>
      </p:sp>
      <p:sp>
        <p:nvSpPr>
          <p:cNvPr id="322" name="Google Shape;322;g2fd11760d98_1_314"/>
          <p:cNvSpPr txBox="1"/>
          <p:nvPr>
            <p:ph idx="2" type="subTitle"/>
          </p:nvPr>
        </p:nvSpPr>
        <p:spPr>
          <a:xfrm>
            <a:off x="2007506" y="4678069"/>
            <a:ext cx="5129100" cy="3711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accent3"/>
              </a:buClr>
              <a:buSzPts val="1800"/>
              <a:buNone/>
              <a:defRPr sz="800">
                <a:solidFill>
                  <a:schemeClr val="accent3"/>
                </a:solidFill>
                <a:latin typeface="Inter Light"/>
                <a:ea typeface="Inter Light"/>
                <a:cs typeface="Inter Light"/>
                <a:sym typeface="Inter Light"/>
              </a:defRPr>
            </a:lvl1pPr>
            <a:lvl2pPr lvl="1" rtl="0">
              <a:spcBef>
                <a:spcPts val="0"/>
              </a:spcBef>
              <a:spcAft>
                <a:spcPts val="0"/>
              </a:spcAft>
              <a:buClr>
                <a:schemeClr val="accent4"/>
              </a:buClr>
              <a:buSzPts val="1400"/>
              <a:buNone/>
              <a:defRPr>
                <a:solidFill>
                  <a:schemeClr val="accent4"/>
                </a:solidFill>
              </a:defRPr>
            </a:lvl2pPr>
            <a:lvl3pPr lvl="2" rtl="0">
              <a:spcBef>
                <a:spcPts val="0"/>
              </a:spcBef>
              <a:spcAft>
                <a:spcPts val="0"/>
              </a:spcAft>
              <a:buClr>
                <a:schemeClr val="accent4"/>
              </a:buClr>
              <a:buSzPts val="1400"/>
              <a:buNone/>
              <a:defRPr>
                <a:solidFill>
                  <a:schemeClr val="accent4"/>
                </a:solidFill>
              </a:defRPr>
            </a:lvl3pPr>
            <a:lvl4pPr lvl="3" rtl="0">
              <a:spcBef>
                <a:spcPts val="0"/>
              </a:spcBef>
              <a:spcAft>
                <a:spcPts val="0"/>
              </a:spcAft>
              <a:buClr>
                <a:schemeClr val="accent4"/>
              </a:buClr>
              <a:buSzPts val="1400"/>
              <a:buNone/>
              <a:defRPr>
                <a:solidFill>
                  <a:schemeClr val="accent4"/>
                </a:solidFill>
              </a:defRPr>
            </a:lvl4pPr>
            <a:lvl5pPr lvl="4" rtl="0">
              <a:spcBef>
                <a:spcPts val="0"/>
              </a:spcBef>
              <a:spcAft>
                <a:spcPts val="0"/>
              </a:spcAft>
              <a:buClr>
                <a:schemeClr val="accent4"/>
              </a:buClr>
              <a:buSzPts val="1400"/>
              <a:buNone/>
              <a:defRPr>
                <a:solidFill>
                  <a:schemeClr val="accent4"/>
                </a:solidFill>
              </a:defRPr>
            </a:lvl5pPr>
            <a:lvl6pPr lvl="5" rtl="0">
              <a:spcBef>
                <a:spcPts val="0"/>
              </a:spcBef>
              <a:spcAft>
                <a:spcPts val="0"/>
              </a:spcAft>
              <a:buClr>
                <a:schemeClr val="accent4"/>
              </a:buClr>
              <a:buSzPts val="1400"/>
              <a:buNone/>
              <a:defRPr>
                <a:solidFill>
                  <a:schemeClr val="accent4"/>
                </a:solidFill>
              </a:defRPr>
            </a:lvl6pPr>
            <a:lvl7pPr lvl="6" rtl="0">
              <a:spcBef>
                <a:spcPts val="0"/>
              </a:spcBef>
              <a:spcAft>
                <a:spcPts val="0"/>
              </a:spcAft>
              <a:buClr>
                <a:schemeClr val="accent4"/>
              </a:buClr>
              <a:buSzPts val="1400"/>
              <a:buNone/>
              <a:defRPr>
                <a:solidFill>
                  <a:schemeClr val="accent4"/>
                </a:solidFill>
              </a:defRPr>
            </a:lvl7pPr>
            <a:lvl8pPr lvl="7" rtl="0">
              <a:spcBef>
                <a:spcPts val="0"/>
              </a:spcBef>
              <a:spcAft>
                <a:spcPts val="0"/>
              </a:spcAft>
              <a:buClr>
                <a:schemeClr val="accent4"/>
              </a:buClr>
              <a:buSzPts val="1400"/>
              <a:buNone/>
              <a:defRPr>
                <a:solidFill>
                  <a:schemeClr val="accent4"/>
                </a:solidFill>
              </a:defRPr>
            </a:lvl8pPr>
            <a:lvl9pPr lvl="8" rtl="0">
              <a:spcBef>
                <a:spcPts val="0"/>
              </a:spcBef>
              <a:spcAft>
                <a:spcPts val="0"/>
              </a:spcAft>
              <a:buClr>
                <a:schemeClr val="accent4"/>
              </a:buClr>
              <a:buSzPts val="1400"/>
              <a:buNone/>
              <a:defRPr>
                <a:solidFill>
                  <a:schemeClr val="accent4"/>
                </a:solidFill>
              </a:defRPr>
            </a:lvl9pPr>
          </a:lstStyle>
          <a:p/>
        </p:txBody>
      </p:sp>
      <p:sp>
        <p:nvSpPr>
          <p:cNvPr id="323" name="Google Shape;323;g2fd11760d98_1_314"/>
          <p:cNvSpPr txBox="1"/>
          <p:nvPr/>
        </p:nvSpPr>
        <p:spPr>
          <a:xfrm rot="-5400000">
            <a:off x="4330444" y="1136409"/>
            <a:ext cx="426000" cy="623400"/>
          </a:xfrm>
          <a:prstGeom prst="rect">
            <a:avLst/>
          </a:prstGeom>
          <a:noFill/>
          <a:ln>
            <a:noFill/>
          </a:ln>
        </p:spPr>
        <p:txBody>
          <a:bodyPr anchorCtr="0" anchor="t" bIns="34275" lIns="34275" spcFirstLastPara="1" rIns="34275" wrap="square" tIns="34275">
            <a:spAutoFit/>
          </a:bodyPr>
          <a:lstStyle/>
          <a:p>
            <a:pPr indent="0" lvl="0" marL="0" rtl="0" algn="ctr">
              <a:lnSpc>
                <a:spcPct val="115000"/>
              </a:lnSpc>
              <a:spcBef>
                <a:spcPts val="0"/>
              </a:spcBef>
              <a:spcAft>
                <a:spcPts val="0"/>
              </a:spcAft>
              <a:buNone/>
            </a:pPr>
            <a:r>
              <a:rPr lang="en" sz="3600">
                <a:solidFill>
                  <a:srgbClr val="FFFFFF"/>
                </a:solidFill>
                <a:latin typeface="Inter"/>
                <a:ea typeface="Inter"/>
                <a:cs typeface="Inter"/>
                <a:sym typeface="Inter"/>
              </a:rPr>
              <a:t>«</a:t>
            </a:r>
            <a:endParaRPr sz="3600">
              <a:solidFill>
                <a:srgbClr val="FFFFFF"/>
              </a:solidFill>
              <a:latin typeface="Inter"/>
              <a:ea typeface="Inter"/>
              <a:cs typeface="Inter"/>
              <a:sym typeface="Inter"/>
            </a:endParaRPr>
          </a:p>
        </p:txBody>
      </p:sp>
      <p:sp>
        <p:nvSpPr>
          <p:cNvPr id="324" name="Google Shape;324;g2fd11760d98_1_314"/>
          <p:cNvSpPr txBox="1"/>
          <p:nvPr/>
        </p:nvSpPr>
        <p:spPr>
          <a:xfrm rot="5400000">
            <a:off x="4387556" y="3573291"/>
            <a:ext cx="426000" cy="623400"/>
          </a:xfrm>
          <a:prstGeom prst="rect">
            <a:avLst/>
          </a:prstGeom>
          <a:noFill/>
          <a:ln>
            <a:noFill/>
          </a:ln>
        </p:spPr>
        <p:txBody>
          <a:bodyPr anchorCtr="0" anchor="t" bIns="34275" lIns="34275" spcFirstLastPara="1" rIns="34275" wrap="square" tIns="34275">
            <a:spAutoFit/>
          </a:bodyPr>
          <a:lstStyle/>
          <a:p>
            <a:pPr indent="0" lvl="0" marL="0" rtl="0" algn="ctr">
              <a:lnSpc>
                <a:spcPct val="115000"/>
              </a:lnSpc>
              <a:spcBef>
                <a:spcPts val="0"/>
              </a:spcBef>
              <a:spcAft>
                <a:spcPts val="0"/>
              </a:spcAft>
              <a:buNone/>
            </a:pPr>
            <a:r>
              <a:rPr lang="en" sz="3600">
                <a:solidFill>
                  <a:srgbClr val="FFFFFF"/>
                </a:solidFill>
                <a:latin typeface="Inter"/>
                <a:ea typeface="Inter"/>
                <a:cs typeface="Inter"/>
                <a:sym typeface="Inter"/>
              </a:rPr>
              <a:t>«</a:t>
            </a:r>
            <a:endParaRPr sz="3600">
              <a:solidFill>
                <a:srgbClr val="FFFFFF"/>
              </a:solidFill>
              <a:latin typeface="Inter"/>
              <a:ea typeface="Inter"/>
              <a:cs typeface="Inter"/>
              <a:sym typeface="Inter"/>
            </a:endParaRPr>
          </a:p>
        </p:txBody>
      </p:sp>
      <p:pic>
        <p:nvPicPr>
          <p:cNvPr descr="Spiced_Logo_Dark 1.png" id="325" name="Google Shape;325;g2fd11760d98_1_314"/>
          <p:cNvPicPr preferRelativeResize="0"/>
          <p:nvPr/>
        </p:nvPicPr>
        <p:blipFill rotWithShape="1">
          <a:blip r:embed="rId2">
            <a:alphaModFix/>
          </a:blip>
          <a:srcRect b="0" l="0" r="0" t="0"/>
          <a:stretch/>
        </p:blipFill>
        <p:spPr>
          <a:xfrm>
            <a:off x="8070584" y="297964"/>
            <a:ext cx="589787" cy="114436"/>
          </a:xfrm>
          <a:prstGeom prst="rect">
            <a:avLst/>
          </a:prstGeom>
          <a:noFill/>
          <a:ln>
            <a:noFill/>
          </a:ln>
        </p:spPr>
      </p:pic>
      <p:pic>
        <p:nvPicPr>
          <p:cNvPr descr="VJazOxPGl449Pc328inEPJDbmCRBaljMQUSZbkHlhEsU_i5pGi5ewgGIjEg_nwXtIxlfkpGCgrf2gSnmk_5FmWmbXCgsxm3vrBTDy9cm6fYyludI6znlxjmf2dXguXw1UZ0krzVnMKkXBMMb350alwiPEFbvbfSWx1vkxuXYvbZrHyTxAaiTkfvnIQ.png" id="326" name="Google Shape;326;g2fd11760d98_1_314"/>
          <p:cNvPicPr preferRelativeResize="0"/>
          <p:nvPr/>
        </p:nvPicPr>
        <p:blipFill rotWithShape="1">
          <a:blip r:embed="rId3">
            <a:alphaModFix/>
          </a:blip>
          <a:srcRect b="36081" l="0" r="0" t="0"/>
          <a:stretch/>
        </p:blipFill>
        <p:spPr>
          <a:xfrm>
            <a:off x="427247" y="286603"/>
            <a:ext cx="929259" cy="137160"/>
          </a:xfrm>
          <a:prstGeom prst="rect">
            <a:avLst/>
          </a:prstGeom>
          <a:noFill/>
          <a:ln>
            <a:noFill/>
          </a:ln>
        </p:spPr>
      </p:pic>
    </p:spTree>
  </p:cSld>
  <p:clrMapOvr>
    <a:masterClrMapping/>
  </p:clrMapOvr>
  <p:extLst>
    <p:ext uri="{DCECCB84-F9BA-43D5-87BE-67443E8EF086}">
      <p15:sldGuideLst>
        <p15:guide id="1" pos="269">
          <p15:clr>
            <a:srgbClr val="E46962"/>
          </p15:clr>
        </p15:guide>
        <p15:guide id="2" pos="5455">
          <p15:clr>
            <a:srgbClr val="E46962"/>
          </p15:clr>
        </p15:guide>
      </p15:sldGuideLst>
    </p:ext>
  </p:extLst>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litpage W&amp;B - Content left">
  <p:cSld name="CUSTOM_10">
    <p:bg>
      <p:bgPr>
        <a:solidFill>
          <a:schemeClr val="accent4"/>
        </a:solidFill>
      </p:bgPr>
    </p:bg>
    <p:spTree>
      <p:nvGrpSpPr>
        <p:cNvPr id="327" name="Shape 327"/>
        <p:cNvGrpSpPr/>
        <p:nvPr/>
      </p:nvGrpSpPr>
      <p:grpSpPr>
        <a:xfrm>
          <a:off x="0" y="0"/>
          <a:ext cx="0" cy="0"/>
          <a:chOff x="0" y="0"/>
          <a:chExt cx="0" cy="0"/>
        </a:xfrm>
      </p:grpSpPr>
      <p:sp>
        <p:nvSpPr>
          <p:cNvPr id="328" name="Google Shape;328;g2fd11760d98_1_322"/>
          <p:cNvSpPr/>
          <p:nvPr/>
        </p:nvSpPr>
        <p:spPr>
          <a:xfrm>
            <a:off x="4581814" y="-20281"/>
            <a:ext cx="4570800" cy="5184000"/>
          </a:xfrm>
          <a:prstGeom prst="rect">
            <a:avLst/>
          </a:prstGeom>
          <a:solidFill>
            <a:srgbClr val="252629"/>
          </a:solidFill>
          <a:ln>
            <a:noFill/>
          </a:ln>
        </p:spPr>
        <p:txBody>
          <a:bodyPr anchorCtr="0" anchor="ctr" bIns="19050" lIns="19050" spcFirstLastPara="1" rIns="19050" wrap="square" tIns="19050">
            <a:noAutofit/>
          </a:bodyPr>
          <a:lstStyle/>
          <a:p>
            <a:pPr indent="0" lvl="0" marL="0" marR="0" rtl="0" algn="l">
              <a:lnSpc>
                <a:spcPct val="120000"/>
              </a:lnSpc>
              <a:spcBef>
                <a:spcPts val="0"/>
              </a:spcBef>
              <a:spcAft>
                <a:spcPts val="0"/>
              </a:spcAft>
              <a:buClr>
                <a:srgbClr val="252629"/>
              </a:buClr>
              <a:buSzPts val="1100"/>
              <a:buFont typeface="Inter"/>
              <a:buNone/>
            </a:pPr>
            <a:r>
              <a:t/>
            </a:r>
            <a:endParaRPr b="0" i="0" sz="1100" u="none" cap="none" strike="noStrike">
              <a:solidFill>
                <a:srgbClr val="252629"/>
              </a:solidFill>
              <a:latin typeface="Inter"/>
              <a:ea typeface="Inter"/>
              <a:cs typeface="Inter"/>
              <a:sym typeface="Inter"/>
            </a:endParaRPr>
          </a:p>
        </p:txBody>
      </p:sp>
      <p:pic>
        <p:nvPicPr>
          <p:cNvPr descr="NF_Logo_granite.png" id="329" name="Google Shape;329;g2fd11760d98_1_322"/>
          <p:cNvPicPr preferRelativeResize="0"/>
          <p:nvPr/>
        </p:nvPicPr>
        <p:blipFill rotWithShape="1">
          <a:blip r:embed="rId2">
            <a:alphaModFix/>
          </a:blip>
          <a:srcRect b="39313" l="0" r="0" t="0"/>
          <a:stretch/>
        </p:blipFill>
        <p:spPr>
          <a:xfrm>
            <a:off x="427247" y="287391"/>
            <a:ext cx="929259" cy="135586"/>
          </a:xfrm>
          <a:prstGeom prst="rect">
            <a:avLst/>
          </a:prstGeom>
          <a:noFill/>
          <a:ln>
            <a:noFill/>
          </a:ln>
        </p:spPr>
      </p:pic>
      <p:pic>
        <p:nvPicPr>
          <p:cNvPr descr="Spiced_Logo_Dark 1.png" id="330" name="Google Shape;330;g2fd11760d98_1_322"/>
          <p:cNvPicPr preferRelativeResize="0"/>
          <p:nvPr/>
        </p:nvPicPr>
        <p:blipFill rotWithShape="1">
          <a:blip r:embed="rId3">
            <a:alphaModFix/>
          </a:blip>
          <a:srcRect b="0" l="0" r="0" t="0"/>
          <a:stretch/>
        </p:blipFill>
        <p:spPr>
          <a:xfrm>
            <a:off x="8070584" y="297964"/>
            <a:ext cx="589787" cy="114436"/>
          </a:xfrm>
          <a:prstGeom prst="rect">
            <a:avLst/>
          </a:prstGeom>
          <a:noFill/>
          <a:ln>
            <a:noFill/>
          </a:ln>
        </p:spPr>
      </p:pic>
      <p:sp>
        <p:nvSpPr>
          <p:cNvPr id="331" name="Google Shape;331;g2fd11760d98_1_322"/>
          <p:cNvSpPr txBox="1"/>
          <p:nvPr>
            <p:ph idx="1" type="subTitle"/>
          </p:nvPr>
        </p:nvSpPr>
        <p:spPr>
          <a:xfrm>
            <a:off x="338053" y="789947"/>
            <a:ext cx="4020900" cy="379800"/>
          </a:xfrm>
          <a:prstGeom prst="rect">
            <a:avLst/>
          </a:prstGeom>
        </p:spPr>
        <p:txBody>
          <a:bodyPr anchorCtr="0" anchor="t" bIns="91425" lIns="91425" spcFirstLastPara="1" rIns="91425" wrap="square" tIns="91425">
            <a:normAutofit/>
          </a:bodyPr>
          <a:lstStyle>
            <a:lvl1pPr lvl="0" rtl="0">
              <a:spcBef>
                <a:spcPts val="0"/>
              </a:spcBef>
              <a:spcAft>
                <a:spcPts val="0"/>
              </a:spcAft>
              <a:buSzPts val="900"/>
              <a:buFont typeface="Inter Light"/>
              <a:buNone/>
              <a:defRPr sz="900">
                <a:latin typeface="Inter Light"/>
                <a:ea typeface="Inter Light"/>
                <a:cs typeface="Inter Light"/>
                <a:sym typeface="Inter Light"/>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32" name="Google Shape;332;g2fd11760d98_1_322"/>
          <p:cNvSpPr txBox="1"/>
          <p:nvPr>
            <p:ph type="title"/>
          </p:nvPr>
        </p:nvSpPr>
        <p:spPr>
          <a:xfrm>
            <a:off x="321591" y="1014169"/>
            <a:ext cx="4260300" cy="1833600"/>
          </a:xfrm>
          <a:prstGeom prst="rect">
            <a:avLst/>
          </a:prstGeom>
        </p:spPr>
        <p:txBody>
          <a:bodyPr anchorCtr="0" anchor="t" bIns="91425" lIns="91425" spcFirstLastPara="1" rIns="91425" wrap="square" tIns="91425">
            <a:normAutofit/>
          </a:bodyPr>
          <a:lstStyle>
            <a:lvl1pPr lvl="0" rtl="0">
              <a:spcBef>
                <a:spcPts val="0"/>
              </a:spcBef>
              <a:spcAft>
                <a:spcPts val="0"/>
              </a:spcAft>
              <a:buSzPts val="4500"/>
              <a:buNone/>
              <a:defRPr sz="2800">
                <a:latin typeface="Poppins SemiBold"/>
                <a:ea typeface="Poppins SemiBold"/>
                <a:cs typeface="Poppins SemiBold"/>
                <a:sym typeface="Poppins Semi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33" name="Google Shape;333;g2fd11760d98_1_322"/>
          <p:cNvSpPr txBox="1"/>
          <p:nvPr>
            <p:ph idx="2" type="subTitle"/>
          </p:nvPr>
        </p:nvSpPr>
        <p:spPr>
          <a:xfrm>
            <a:off x="328369" y="2468109"/>
            <a:ext cx="3919800" cy="1178700"/>
          </a:xfrm>
          <a:prstGeom prst="rect">
            <a:avLst/>
          </a:prstGeom>
        </p:spPr>
        <p:txBody>
          <a:bodyPr anchorCtr="0" anchor="t" bIns="91425" lIns="91425" spcFirstLastPara="1" rIns="91425" wrap="square" tIns="91425">
            <a:normAutofit/>
          </a:bodyPr>
          <a:lstStyle>
            <a:lvl1pPr lvl="0" rtl="0">
              <a:spcBef>
                <a:spcPts val="0"/>
              </a:spcBef>
              <a:spcAft>
                <a:spcPts val="0"/>
              </a:spcAft>
              <a:buSzPts val="1800"/>
              <a:buNone/>
              <a:defRPr sz="1500">
                <a:solidFill>
                  <a:srgbClr val="252629"/>
                </a:solidFill>
                <a:latin typeface="Inter SemiBold"/>
                <a:ea typeface="Inter SemiBold"/>
                <a:cs typeface="Inter SemiBold"/>
                <a:sym typeface="Inter SemiBold"/>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34" name="Google Shape;334;g2fd11760d98_1_322"/>
          <p:cNvSpPr txBox="1"/>
          <p:nvPr>
            <p:ph idx="3" type="body"/>
          </p:nvPr>
        </p:nvSpPr>
        <p:spPr>
          <a:xfrm>
            <a:off x="5014716" y="2210259"/>
            <a:ext cx="3696300" cy="2156400"/>
          </a:xfrm>
          <a:prstGeom prst="rect">
            <a:avLst/>
          </a:prstGeom>
        </p:spPr>
        <p:txBody>
          <a:bodyPr anchorCtr="0" anchor="t" bIns="91425" lIns="91425" spcFirstLastPara="1" rIns="91425" wrap="square" tIns="91425">
            <a:normAutofit/>
          </a:bodyPr>
          <a:lstStyle>
            <a:lvl1pPr indent="-298450" lvl="0" marL="457200">
              <a:lnSpc>
                <a:spcPct val="120000"/>
              </a:lnSpc>
              <a:spcBef>
                <a:spcPts val="0"/>
              </a:spcBef>
              <a:spcAft>
                <a:spcPts val="0"/>
              </a:spcAft>
              <a:buClr>
                <a:schemeClr val="accent4"/>
              </a:buClr>
              <a:buSzPts val="1100"/>
              <a:buChar char="●"/>
              <a:defRPr sz="1100">
                <a:solidFill>
                  <a:schemeClr val="accent4"/>
                </a:solidFill>
              </a:defRPr>
            </a:lvl1pPr>
            <a:lvl2pPr indent="-298450" lvl="1" marL="914400">
              <a:lnSpc>
                <a:spcPct val="120000"/>
              </a:lnSpc>
              <a:spcBef>
                <a:spcPts val="0"/>
              </a:spcBef>
              <a:spcAft>
                <a:spcPts val="0"/>
              </a:spcAft>
              <a:buClr>
                <a:schemeClr val="accent4"/>
              </a:buClr>
              <a:buSzPts val="1100"/>
              <a:buChar char="○"/>
              <a:defRPr sz="1100">
                <a:solidFill>
                  <a:schemeClr val="accent4"/>
                </a:solidFill>
              </a:defRPr>
            </a:lvl2pPr>
            <a:lvl3pPr indent="-298450" lvl="2" marL="1371600">
              <a:lnSpc>
                <a:spcPct val="120000"/>
              </a:lnSpc>
              <a:spcBef>
                <a:spcPts val="0"/>
              </a:spcBef>
              <a:spcAft>
                <a:spcPts val="0"/>
              </a:spcAft>
              <a:buClr>
                <a:schemeClr val="accent4"/>
              </a:buClr>
              <a:buSzPts val="1100"/>
              <a:buChar char="■"/>
              <a:defRPr sz="1100">
                <a:solidFill>
                  <a:schemeClr val="accent4"/>
                </a:solidFill>
              </a:defRPr>
            </a:lvl3pPr>
            <a:lvl4pPr indent="-298450" lvl="3" marL="1828800">
              <a:lnSpc>
                <a:spcPct val="120000"/>
              </a:lnSpc>
              <a:spcBef>
                <a:spcPts val="0"/>
              </a:spcBef>
              <a:spcAft>
                <a:spcPts val="0"/>
              </a:spcAft>
              <a:buClr>
                <a:schemeClr val="accent4"/>
              </a:buClr>
              <a:buSzPts val="1100"/>
              <a:buChar char="●"/>
              <a:defRPr sz="1100">
                <a:solidFill>
                  <a:schemeClr val="accent4"/>
                </a:solidFill>
              </a:defRPr>
            </a:lvl4pPr>
            <a:lvl5pPr indent="-298450" lvl="4" marL="2286000">
              <a:lnSpc>
                <a:spcPct val="120000"/>
              </a:lnSpc>
              <a:spcBef>
                <a:spcPts val="0"/>
              </a:spcBef>
              <a:spcAft>
                <a:spcPts val="0"/>
              </a:spcAft>
              <a:buClr>
                <a:schemeClr val="accent4"/>
              </a:buClr>
              <a:buSzPts val="1100"/>
              <a:buChar char="○"/>
              <a:defRPr sz="1100">
                <a:solidFill>
                  <a:schemeClr val="accent4"/>
                </a:solidFill>
              </a:defRPr>
            </a:lvl5pPr>
            <a:lvl6pPr indent="-298450" lvl="5" marL="2743200">
              <a:lnSpc>
                <a:spcPct val="120000"/>
              </a:lnSpc>
              <a:spcBef>
                <a:spcPts val="0"/>
              </a:spcBef>
              <a:spcAft>
                <a:spcPts val="0"/>
              </a:spcAft>
              <a:buClr>
                <a:schemeClr val="accent4"/>
              </a:buClr>
              <a:buSzPts val="1100"/>
              <a:buChar char="■"/>
              <a:defRPr sz="1100">
                <a:solidFill>
                  <a:schemeClr val="accent4"/>
                </a:solidFill>
              </a:defRPr>
            </a:lvl6pPr>
            <a:lvl7pPr indent="-298450" lvl="6" marL="3200400">
              <a:lnSpc>
                <a:spcPct val="120000"/>
              </a:lnSpc>
              <a:spcBef>
                <a:spcPts val="0"/>
              </a:spcBef>
              <a:spcAft>
                <a:spcPts val="0"/>
              </a:spcAft>
              <a:buClr>
                <a:schemeClr val="accent4"/>
              </a:buClr>
              <a:buSzPts val="1100"/>
              <a:buChar char="●"/>
              <a:defRPr sz="1100">
                <a:solidFill>
                  <a:schemeClr val="accent4"/>
                </a:solidFill>
              </a:defRPr>
            </a:lvl7pPr>
            <a:lvl8pPr indent="-298450" lvl="7" marL="3657600">
              <a:lnSpc>
                <a:spcPct val="120000"/>
              </a:lnSpc>
              <a:spcBef>
                <a:spcPts val="0"/>
              </a:spcBef>
              <a:spcAft>
                <a:spcPts val="0"/>
              </a:spcAft>
              <a:buClr>
                <a:schemeClr val="accent4"/>
              </a:buClr>
              <a:buSzPts val="1100"/>
              <a:buChar char="○"/>
              <a:defRPr sz="1100">
                <a:solidFill>
                  <a:schemeClr val="accent4"/>
                </a:solidFill>
              </a:defRPr>
            </a:lvl8pPr>
            <a:lvl9pPr indent="-298450" lvl="8" marL="4114800">
              <a:lnSpc>
                <a:spcPct val="120000"/>
              </a:lnSpc>
              <a:spcBef>
                <a:spcPts val="0"/>
              </a:spcBef>
              <a:spcAft>
                <a:spcPts val="0"/>
              </a:spcAft>
              <a:buClr>
                <a:schemeClr val="accent4"/>
              </a:buClr>
              <a:buSzPts val="1100"/>
              <a:buChar char="■"/>
              <a:defRPr sz="1100">
                <a:solidFill>
                  <a:schemeClr val="accent4"/>
                </a:solidFill>
              </a:defRPr>
            </a:lvl9pPr>
          </a:lstStyle>
          <a:p/>
        </p:txBody>
      </p:sp>
    </p:spTree>
  </p:cSld>
  <p:clrMapOvr>
    <a:masterClrMapping/>
  </p:clrMapOvr>
  <p:extLst>
    <p:ext uri="{DCECCB84-F9BA-43D5-87BE-67443E8EF086}">
      <p15:sldGuideLst>
        <p15:guide id="1" pos="269">
          <p15:clr>
            <a:srgbClr val="E46962"/>
          </p15:clr>
        </p15:guide>
      </p15:sldGuideLst>
    </p:ext>
  </p:extLst>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litpage B&amp;W - Content right">
  <p:cSld name="CUSTOM_10_1">
    <p:bg>
      <p:bgPr>
        <a:solidFill>
          <a:schemeClr val="dk1"/>
        </a:solidFill>
      </p:bgPr>
    </p:bg>
    <p:spTree>
      <p:nvGrpSpPr>
        <p:cNvPr id="335" name="Shape 335"/>
        <p:cNvGrpSpPr/>
        <p:nvPr/>
      </p:nvGrpSpPr>
      <p:grpSpPr>
        <a:xfrm>
          <a:off x="0" y="0"/>
          <a:ext cx="0" cy="0"/>
          <a:chOff x="0" y="0"/>
          <a:chExt cx="0" cy="0"/>
        </a:xfrm>
      </p:grpSpPr>
      <p:sp>
        <p:nvSpPr>
          <p:cNvPr id="336" name="Google Shape;336;g2fd11760d98_1_330"/>
          <p:cNvSpPr/>
          <p:nvPr/>
        </p:nvSpPr>
        <p:spPr>
          <a:xfrm>
            <a:off x="4581814" y="-20281"/>
            <a:ext cx="4570800" cy="5184000"/>
          </a:xfrm>
          <a:prstGeom prst="rect">
            <a:avLst/>
          </a:prstGeom>
          <a:solidFill>
            <a:schemeClr val="accent4"/>
          </a:solidFill>
          <a:ln>
            <a:noFill/>
          </a:ln>
        </p:spPr>
        <p:txBody>
          <a:bodyPr anchorCtr="0" anchor="ctr" bIns="19050" lIns="19050" spcFirstLastPara="1" rIns="19050" wrap="square" tIns="19050">
            <a:noAutofit/>
          </a:bodyPr>
          <a:lstStyle/>
          <a:p>
            <a:pPr indent="0" lvl="0" marL="0" marR="0" rtl="0" algn="l">
              <a:lnSpc>
                <a:spcPct val="120000"/>
              </a:lnSpc>
              <a:spcBef>
                <a:spcPts val="0"/>
              </a:spcBef>
              <a:spcAft>
                <a:spcPts val="0"/>
              </a:spcAft>
              <a:buClr>
                <a:srgbClr val="252629"/>
              </a:buClr>
              <a:buSzPts val="1100"/>
              <a:buFont typeface="Inter"/>
              <a:buNone/>
            </a:pPr>
            <a:r>
              <a:t/>
            </a:r>
            <a:endParaRPr b="0" i="0" sz="1100" u="none" cap="none" strike="noStrike">
              <a:solidFill>
                <a:schemeClr val="dk1"/>
              </a:solidFill>
              <a:latin typeface="Inter"/>
              <a:ea typeface="Inter"/>
              <a:cs typeface="Inter"/>
              <a:sym typeface="Inter"/>
            </a:endParaRPr>
          </a:p>
        </p:txBody>
      </p:sp>
      <p:pic>
        <p:nvPicPr>
          <p:cNvPr descr="NF_Logo_granite.png" id="337" name="Google Shape;337;g2fd11760d98_1_330"/>
          <p:cNvPicPr preferRelativeResize="0"/>
          <p:nvPr/>
        </p:nvPicPr>
        <p:blipFill rotWithShape="1">
          <a:blip r:embed="rId2">
            <a:alphaModFix/>
          </a:blip>
          <a:srcRect b="39313" l="0" r="0" t="0"/>
          <a:stretch/>
        </p:blipFill>
        <p:spPr>
          <a:xfrm>
            <a:off x="427247" y="287391"/>
            <a:ext cx="929259" cy="135586"/>
          </a:xfrm>
          <a:prstGeom prst="rect">
            <a:avLst/>
          </a:prstGeom>
          <a:noFill/>
          <a:ln>
            <a:noFill/>
          </a:ln>
        </p:spPr>
      </p:pic>
      <p:pic>
        <p:nvPicPr>
          <p:cNvPr descr="Spiced_Logo_Dark 1.png" id="338" name="Google Shape;338;g2fd11760d98_1_330"/>
          <p:cNvPicPr preferRelativeResize="0"/>
          <p:nvPr/>
        </p:nvPicPr>
        <p:blipFill rotWithShape="1">
          <a:blip r:embed="rId3">
            <a:alphaModFix/>
          </a:blip>
          <a:srcRect b="0" l="0" r="0" t="0"/>
          <a:stretch/>
        </p:blipFill>
        <p:spPr>
          <a:xfrm>
            <a:off x="8070584" y="297964"/>
            <a:ext cx="589787" cy="114436"/>
          </a:xfrm>
          <a:prstGeom prst="rect">
            <a:avLst/>
          </a:prstGeom>
          <a:noFill/>
          <a:ln>
            <a:noFill/>
          </a:ln>
        </p:spPr>
      </p:pic>
      <p:sp>
        <p:nvSpPr>
          <p:cNvPr id="339" name="Google Shape;339;g2fd11760d98_1_330"/>
          <p:cNvSpPr txBox="1"/>
          <p:nvPr>
            <p:ph idx="1" type="subTitle"/>
          </p:nvPr>
        </p:nvSpPr>
        <p:spPr>
          <a:xfrm>
            <a:off x="4908778" y="789947"/>
            <a:ext cx="4020900" cy="379800"/>
          </a:xfrm>
          <a:prstGeom prst="rect">
            <a:avLst/>
          </a:prstGeom>
        </p:spPr>
        <p:txBody>
          <a:bodyPr anchorCtr="0" anchor="t" bIns="91425" lIns="91425" spcFirstLastPara="1" rIns="91425" wrap="square" tIns="91425">
            <a:normAutofit/>
          </a:bodyPr>
          <a:lstStyle>
            <a:lvl1pPr lvl="0" rtl="0">
              <a:spcBef>
                <a:spcPts val="0"/>
              </a:spcBef>
              <a:spcAft>
                <a:spcPts val="0"/>
              </a:spcAft>
              <a:buSzPts val="900"/>
              <a:buFont typeface="Inter Light"/>
              <a:buNone/>
              <a:defRPr sz="900">
                <a:latin typeface="Inter Light"/>
                <a:ea typeface="Inter Light"/>
                <a:cs typeface="Inter Light"/>
                <a:sym typeface="Inter Light"/>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40" name="Google Shape;340;g2fd11760d98_1_330"/>
          <p:cNvSpPr txBox="1"/>
          <p:nvPr>
            <p:ph type="title"/>
          </p:nvPr>
        </p:nvSpPr>
        <p:spPr>
          <a:xfrm>
            <a:off x="4892316" y="1014169"/>
            <a:ext cx="4260300" cy="1833600"/>
          </a:xfrm>
          <a:prstGeom prst="rect">
            <a:avLst/>
          </a:prstGeom>
        </p:spPr>
        <p:txBody>
          <a:bodyPr anchorCtr="0" anchor="t" bIns="91425" lIns="91425" spcFirstLastPara="1" rIns="91425" wrap="square" tIns="91425">
            <a:normAutofit/>
          </a:bodyPr>
          <a:lstStyle>
            <a:lvl1pPr lvl="0" rtl="0">
              <a:spcBef>
                <a:spcPts val="0"/>
              </a:spcBef>
              <a:spcAft>
                <a:spcPts val="0"/>
              </a:spcAft>
              <a:buSzPts val="4500"/>
              <a:buNone/>
              <a:defRPr sz="2800">
                <a:latin typeface="Poppins SemiBold"/>
                <a:ea typeface="Poppins SemiBold"/>
                <a:cs typeface="Poppins SemiBold"/>
                <a:sym typeface="Poppins Semi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41" name="Google Shape;341;g2fd11760d98_1_330"/>
          <p:cNvSpPr txBox="1"/>
          <p:nvPr>
            <p:ph idx="2" type="subTitle"/>
          </p:nvPr>
        </p:nvSpPr>
        <p:spPr>
          <a:xfrm>
            <a:off x="4899094" y="2468109"/>
            <a:ext cx="3919800" cy="1178700"/>
          </a:xfrm>
          <a:prstGeom prst="rect">
            <a:avLst/>
          </a:prstGeom>
        </p:spPr>
        <p:txBody>
          <a:bodyPr anchorCtr="0" anchor="t" bIns="91425" lIns="91425" spcFirstLastPara="1" rIns="91425" wrap="square" tIns="91425">
            <a:normAutofit/>
          </a:bodyPr>
          <a:lstStyle>
            <a:lvl1pPr lvl="0" rtl="0">
              <a:spcBef>
                <a:spcPts val="0"/>
              </a:spcBef>
              <a:spcAft>
                <a:spcPts val="0"/>
              </a:spcAft>
              <a:buSzPts val="1800"/>
              <a:buNone/>
              <a:defRPr sz="1500">
                <a:latin typeface="Inter SemiBold"/>
                <a:ea typeface="Inter SemiBold"/>
                <a:cs typeface="Inter SemiBold"/>
                <a:sym typeface="Inter SemiBold"/>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pic>
        <p:nvPicPr>
          <p:cNvPr descr="VJazOxPGl449Pc328inEPJDbmCRBaljMQUSZbkHlhEsU_i5pGi5ewgGIjEg_nwXtIxlfkpGCgrf2gSnmk_5FmWmbXCgsxm3vrBTDy9cm6fYyludI6znlxjmf2dXguXw1UZ0krzVnMKkXBMMb350alwiPEFbvbfSWx1vkxuXYvbZrHyTxAaiTkfvnIQ.png" id="342" name="Google Shape;342;g2fd11760d98_1_330"/>
          <p:cNvPicPr preferRelativeResize="0"/>
          <p:nvPr/>
        </p:nvPicPr>
        <p:blipFill rotWithShape="1">
          <a:blip r:embed="rId4">
            <a:alphaModFix/>
          </a:blip>
          <a:srcRect b="36081" l="0" r="0" t="0"/>
          <a:stretch/>
        </p:blipFill>
        <p:spPr>
          <a:xfrm>
            <a:off x="427247" y="286603"/>
            <a:ext cx="929259" cy="137160"/>
          </a:xfrm>
          <a:prstGeom prst="rect">
            <a:avLst/>
          </a:prstGeom>
          <a:noFill/>
          <a:ln>
            <a:noFill/>
          </a:ln>
        </p:spPr>
      </p:pic>
      <p:pic>
        <p:nvPicPr>
          <p:cNvPr descr="Bild" id="343" name="Google Shape;343;g2fd11760d98_1_330"/>
          <p:cNvPicPr preferRelativeResize="0"/>
          <p:nvPr/>
        </p:nvPicPr>
        <p:blipFill rotWithShape="1">
          <a:blip r:embed="rId5">
            <a:alphaModFix/>
          </a:blip>
          <a:srcRect b="0" l="0" r="0" t="0"/>
          <a:stretch/>
        </p:blipFill>
        <p:spPr>
          <a:xfrm>
            <a:off x="8070581" y="298748"/>
            <a:ext cx="589788" cy="112861"/>
          </a:xfrm>
          <a:prstGeom prst="rect">
            <a:avLst/>
          </a:prstGeom>
          <a:noFill/>
          <a:ln>
            <a:noFill/>
          </a:ln>
        </p:spPr>
      </p:pic>
      <p:sp>
        <p:nvSpPr>
          <p:cNvPr id="344" name="Google Shape;344;g2fd11760d98_1_330"/>
          <p:cNvSpPr txBox="1"/>
          <p:nvPr>
            <p:ph idx="3" type="body"/>
          </p:nvPr>
        </p:nvSpPr>
        <p:spPr>
          <a:xfrm>
            <a:off x="427247" y="2210259"/>
            <a:ext cx="3696300" cy="2156400"/>
          </a:xfrm>
          <a:prstGeom prst="rect">
            <a:avLst/>
          </a:prstGeom>
        </p:spPr>
        <p:txBody>
          <a:bodyPr anchorCtr="0" anchor="t" bIns="91425" lIns="91425" spcFirstLastPara="1" rIns="91425" wrap="square" tIns="91425">
            <a:normAutofit/>
          </a:bodyPr>
          <a:lstStyle>
            <a:lvl1pPr indent="-298450" lvl="0" marL="457200" rtl="0">
              <a:lnSpc>
                <a:spcPct val="120000"/>
              </a:lnSpc>
              <a:spcBef>
                <a:spcPts val="0"/>
              </a:spcBef>
              <a:spcAft>
                <a:spcPts val="0"/>
              </a:spcAft>
              <a:buClr>
                <a:schemeClr val="accent4"/>
              </a:buClr>
              <a:buSzPts val="1100"/>
              <a:buChar char="●"/>
              <a:defRPr sz="1100">
                <a:solidFill>
                  <a:schemeClr val="accent4"/>
                </a:solidFill>
              </a:defRPr>
            </a:lvl1pPr>
            <a:lvl2pPr indent="-298450" lvl="1" marL="914400" rtl="0">
              <a:lnSpc>
                <a:spcPct val="120000"/>
              </a:lnSpc>
              <a:spcBef>
                <a:spcPts val="0"/>
              </a:spcBef>
              <a:spcAft>
                <a:spcPts val="0"/>
              </a:spcAft>
              <a:buClr>
                <a:schemeClr val="accent4"/>
              </a:buClr>
              <a:buSzPts val="1100"/>
              <a:buChar char="○"/>
              <a:defRPr sz="1100">
                <a:solidFill>
                  <a:schemeClr val="accent4"/>
                </a:solidFill>
              </a:defRPr>
            </a:lvl2pPr>
            <a:lvl3pPr indent="-298450" lvl="2" marL="1371600" rtl="0">
              <a:lnSpc>
                <a:spcPct val="120000"/>
              </a:lnSpc>
              <a:spcBef>
                <a:spcPts val="0"/>
              </a:spcBef>
              <a:spcAft>
                <a:spcPts val="0"/>
              </a:spcAft>
              <a:buClr>
                <a:schemeClr val="accent4"/>
              </a:buClr>
              <a:buSzPts val="1100"/>
              <a:buChar char="■"/>
              <a:defRPr sz="1100">
                <a:solidFill>
                  <a:schemeClr val="accent4"/>
                </a:solidFill>
              </a:defRPr>
            </a:lvl3pPr>
            <a:lvl4pPr indent="-298450" lvl="3" marL="1828800" rtl="0">
              <a:lnSpc>
                <a:spcPct val="120000"/>
              </a:lnSpc>
              <a:spcBef>
                <a:spcPts val="0"/>
              </a:spcBef>
              <a:spcAft>
                <a:spcPts val="0"/>
              </a:spcAft>
              <a:buClr>
                <a:schemeClr val="accent4"/>
              </a:buClr>
              <a:buSzPts val="1100"/>
              <a:buChar char="●"/>
              <a:defRPr sz="1100">
                <a:solidFill>
                  <a:schemeClr val="accent4"/>
                </a:solidFill>
              </a:defRPr>
            </a:lvl4pPr>
            <a:lvl5pPr indent="-298450" lvl="4" marL="2286000" rtl="0">
              <a:lnSpc>
                <a:spcPct val="120000"/>
              </a:lnSpc>
              <a:spcBef>
                <a:spcPts val="0"/>
              </a:spcBef>
              <a:spcAft>
                <a:spcPts val="0"/>
              </a:spcAft>
              <a:buClr>
                <a:schemeClr val="accent4"/>
              </a:buClr>
              <a:buSzPts val="1100"/>
              <a:buChar char="○"/>
              <a:defRPr sz="1100">
                <a:solidFill>
                  <a:schemeClr val="accent4"/>
                </a:solidFill>
              </a:defRPr>
            </a:lvl5pPr>
            <a:lvl6pPr indent="-298450" lvl="5" marL="2743200" rtl="0">
              <a:lnSpc>
                <a:spcPct val="120000"/>
              </a:lnSpc>
              <a:spcBef>
                <a:spcPts val="0"/>
              </a:spcBef>
              <a:spcAft>
                <a:spcPts val="0"/>
              </a:spcAft>
              <a:buClr>
                <a:schemeClr val="accent4"/>
              </a:buClr>
              <a:buSzPts val="1100"/>
              <a:buChar char="■"/>
              <a:defRPr sz="1100">
                <a:solidFill>
                  <a:schemeClr val="accent4"/>
                </a:solidFill>
              </a:defRPr>
            </a:lvl6pPr>
            <a:lvl7pPr indent="-298450" lvl="6" marL="3200400" rtl="0">
              <a:lnSpc>
                <a:spcPct val="120000"/>
              </a:lnSpc>
              <a:spcBef>
                <a:spcPts val="0"/>
              </a:spcBef>
              <a:spcAft>
                <a:spcPts val="0"/>
              </a:spcAft>
              <a:buClr>
                <a:schemeClr val="accent4"/>
              </a:buClr>
              <a:buSzPts val="1100"/>
              <a:buChar char="●"/>
              <a:defRPr sz="1100">
                <a:solidFill>
                  <a:schemeClr val="accent4"/>
                </a:solidFill>
              </a:defRPr>
            </a:lvl7pPr>
            <a:lvl8pPr indent="-298450" lvl="7" marL="3657600" rtl="0">
              <a:lnSpc>
                <a:spcPct val="120000"/>
              </a:lnSpc>
              <a:spcBef>
                <a:spcPts val="0"/>
              </a:spcBef>
              <a:spcAft>
                <a:spcPts val="0"/>
              </a:spcAft>
              <a:buClr>
                <a:schemeClr val="accent4"/>
              </a:buClr>
              <a:buSzPts val="1100"/>
              <a:buChar char="○"/>
              <a:defRPr sz="1100">
                <a:solidFill>
                  <a:schemeClr val="accent4"/>
                </a:solidFill>
              </a:defRPr>
            </a:lvl8pPr>
            <a:lvl9pPr indent="-298450" lvl="8" marL="4114800" rtl="0">
              <a:lnSpc>
                <a:spcPct val="120000"/>
              </a:lnSpc>
              <a:spcBef>
                <a:spcPts val="0"/>
              </a:spcBef>
              <a:spcAft>
                <a:spcPts val="0"/>
              </a:spcAft>
              <a:buClr>
                <a:schemeClr val="accent4"/>
              </a:buClr>
              <a:buSzPts val="1100"/>
              <a:buChar char="■"/>
              <a:defRPr sz="1100">
                <a:solidFill>
                  <a:schemeClr val="accent4"/>
                </a:solidFill>
              </a:defRPr>
            </a:lvl9pPr>
          </a:lstStyle>
          <a:p/>
        </p:txBody>
      </p:sp>
    </p:spTree>
  </p:cSld>
  <p:clrMapOvr>
    <a:masterClrMapping/>
  </p:clrMapOvr>
  <p:extLst>
    <p:ext uri="{DCECCB84-F9BA-43D5-87BE-67443E8EF086}">
      <p15:sldGuideLst>
        <p15:guide id="1" pos="269">
          <p15:clr>
            <a:srgbClr val="E46962"/>
          </p15:clr>
        </p15:guide>
        <p15:guide id="2" pos="5455">
          <p15:clr>
            <a:srgbClr val="E46962"/>
          </p15:clr>
        </p15:guide>
      </p15:sldGuideLst>
    </p:ext>
  </p:extLst>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reak Lunch">
  <p:cSld name="CUSTOM_11">
    <p:bg>
      <p:bgPr>
        <a:solidFill>
          <a:schemeClr val="dk1"/>
        </a:solidFill>
      </p:bgPr>
    </p:bg>
    <p:spTree>
      <p:nvGrpSpPr>
        <p:cNvPr id="345" name="Shape 345"/>
        <p:cNvGrpSpPr/>
        <p:nvPr/>
      </p:nvGrpSpPr>
      <p:grpSpPr>
        <a:xfrm>
          <a:off x="0" y="0"/>
          <a:ext cx="0" cy="0"/>
          <a:chOff x="0" y="0"/>
          <a:chExt cx="0" cy="0"/>
        </a:xfrm>
      </p:grpSpPr>
      <p:sp>
        <p:nvSpPr>
          <p:cNvPr id="346" name="Google Shape;346;g2fd11760d98_1_340"/>
          <p:cNvSpPr/>
          <p:nvPr/>
        </p:nvSpPr>
        <p:spPr>
          <a:xfrm>
            <a:off x="2906423" y="1000688"/>
            <a:ext cx="1665600" cy="1665600"/>
          </a:xfrm>
          <a:prstGeom prst="ellipse">
            <a:avLst/>
          </a:prstGeom>
          <a:solidFill>
            <a:schemeClr val="lt2"/>
          </a:solidFill>
          <a:ln>
            <a:noFill/>
          </a:ln>
        </p:spPr>
        <p:txBody>
          <a:bodyPr anchorCtr="0" anchor="ctr" bIns="34275" lIns="34275" spcFirstLastPara="1" rIns="34275" wrap="square" tIns="34275">
            <a:noAutofit/>
          </a:bodyPr>
          <a:lstStyle/>
          <a:p>
            <a:pPr indent="0" lvl="0" marL="0" rtl="0" algn="ctr">
              <a:spcBef>
                <a:spcPts val="0"/>
              </a:spcBef>
              <a:spcAft>
                <a:spcPts val="0"/>
              </a:spcAft>
              <a:buNone/>
            </a:pPr>
            <a:r>
              <a:rPr lang="en" sz="6000">
                <a:latin typeface="Inter Light"/>
                <a:ea typeface="Inter Light"/>
                <a:cs typeface="Inter Light"/>
                <a:sym typeface="Inter Light"/>
              </a:rPr>
              <a:t>🍟</a:t>
            </a:r>
            <a:endParaRPr sz="6000">
              <a:latin typeface="Inter Light"/>
              <a:ea typeface="Inter Light"/>
              <a:cs typeface="Inter Light"/>
              <a:sym typeface="Inter Light"/>
            </a:endParaRPr>
          </a:p>
        </p:txBody>
      </p:sp>
      <p:sp>
        <p:nvSpPr>
          <p:cNvPr id="347" name="Google Shape;347;g2fd11760d98_1_340"/>
          <p:cNvSpPr/>
          <p:nvPr/>
        </p:nvSpPr>
        <p:spPr>
          <a:xfrm>
            <a:off x="4572014" y="1000688"/>
            <a:ext cx="1665600" cy="1665600"/>
          </a:xfrm>
          <a:prstGeom prst="ellipse">
            <a:avLst/>
          </a:prstGeom>
          <a:solidFill>
            <a:schemeClr val="lt2"/>
          </a:solidFill>
          <a:ln>
            <a:noFill/>
          </a:ln>
        </p:spPr>
        <p:txBody>
          <a:bodyPr anchorCtr="0" anchor="ctr" bIns="34275" lIns="34275" spcFirstLastPara="1" rIns="34275" wrap="square" tIns="34275">
            <a:noAutofit/>
          </a:bodyPr>
          <a:lstStyle/>
          <a:p>
            <a:pPr indent="0" lvl="0" marL="0" rtl="0" algn="ctr">
              <a:spcBef>
                <a:spcPts val="0"/>
              </a:spcBef>
              <a:spcAft>
                <a:spcPts val="0"/>
              </a:spcAft>
              <a:buNone/>
            </a:pPr>
            <a:r>
              <a:rPr lang="en" sz="6000">
                <a:latin typeface="Inter Light"/>
                <a:ea typeface="Inter Light"/>
                <a:cs typeface="Inter Light"/>
                <a:sym typeface="Inter Light"/>
              </a:rPr>
              <a:t>🧃</a:t>
            </a:r>
            <a:endParaRPr sz="6000">
              <a:latin typeface="Inter Light"/>
              <a:ea typeface="Inter Light"/>
              <a:cs typeface="Inter Light"/>
              <a:sym typeface="Inter Light"/>
            </a:endParaRPr>
          </a:p>
        </p:txBody>
      </p:sp>
      <p:sp>
        <p:nvSpPr>
          <p:cNvPr id="348" name="Google Shape;348;g2fd11760d98_1_340"/>
          <p:cNvSpPr/>
          <p:nvPr/>
        </p:nvSpPr>
        <p:spPr>
          <a:xfrm>
            <a:off x="2906423" y="2666278"/>
            <a:ext cx="1665600" cy="1665600"/>
          </a:xfrm>
          <a:prstGeom prst="ellipse">
            <a:avLst/>
          </a:prstGeom>
          <a:solidFill>
            <a:schemeClr val="lt2"/>
          </a:solidFill>
          <a:ln>
            <a:noFill/>
          </a:ln>
        </p:spPr>
        <p:txBody>
          <a:bodyPr anchorCtr="0" anchor="ctr" bIns="34275" lIns="34275" spcFirstLastPara="1" rIns="34275" wrap="square" tIns="34275">
            <a:noAutofit/>
          </a:bodyPr>
          <a:lstStyle/>
          <a:p>
            <a:pPr indent="0" lvl="0" marL="0" rtl="0" algn="ctr">
              <a:spcBef>
                <a:spcPts val="0"/>
              </a:spcBef>
              <a:spcAft>
                <a:spcPts val="0"/>
              </a:spcAft>
              <a:buNone/>
            </a:pPr>
            <a:r>
              <a:rPr lang="en" sz="6000">
                <a:latin typeface="Inter Light"/>
                <a:ea typeface="Inter Light"/>
                <a:cs typeface="Inter Light"/>
                <a:sym typeface="Inter Light"/>
              </a:rPr>
              <a:t>🍏</a:t>
            </a:r>
            <a:endParaRPr sz="6000">
              <a:latin typeface="Inter Light"/>
              <a:ea typeface="Inter Light"/>
              <a:cs typeface="Inter Light"/>
              <a:sym typeface="Inter Light"/>
            </a:endParaRPr>
          </a:p>
        </p:txBody>
      </p:sp>
      <p:sp>
        <p:nvSpPr>
          <p:cNvPr id="349" name="Google Shape;349;g2fd11760d98_1_340"/>
          <p:cNvSpPr/>
          <p:nvPr/>
        </p:nvSpPr>
        <p:spPr>
          <a:xfrm>
            <a:off x="4572014" y="2666278"/>
            <a:ext cx="1665600" cy="1665600"/>
          </a:xfrm>
          <a:prstGeom prst="ellipse">
            <a:avLst/>
          </a:prstGeom>
          <a:solidFill>
            <a:schemeClr val="lt2"/>
          </a:solidFill>
          <a:ln>
            <a:noFill/>
          </a:ln>
        </p:spPr>
        <p:txBody>
          <a:bodyPr anchorCtr="0" anchor="ctr" bIns="34275" lIns="34275" spcFirstLastPara="1" rIns="34275" wrap="square" tIns="34275">
            <a:noAutofit/>
          </a:bodyPr>
          <a:lstStyle/>
          <a:p>
            <a:pPr indent="0" lvl="0" marL="0" rtl="0" algn="ctr">
              <a:spcBef>
                <a:spcPts val="0"/>
              </a:spcBef>
              <a:spcAft>
                <a:spcPts val="0"/>
              </a:spcAft>
              <a:buNone/>
            </a:pPr>
            <a:r>
              <a:rPr lang="en" sz="6000">
                <a:latin typeface="Inter Light"/>
                <a:ea typeface="Inter Light"/>
                <a:cs typeface="Inter Light"/>
                <a:sym typeface="Inter Light"/>
              </a:rPr>
              <a:t>🌞</a:t>
            </a:r>
            <a:endParaRPr sz="6000">
              <a:latin typeface="Inter Light"/>
              <a:ea typeface="Inter Light"/>
              <a:cs typeface="Inter Light"/>
              <a:sym typeface="Inter Light"/>
            </a:endParaRPr>
          </a:p>
        </p:txBody>
      </p:sp>
      <p:pic>
        <p:nvPicPr>
          <p:cNvPr descr="Spiced_Logo_Dark 1.png" id="350" name="Google Shape;350;g2fd11760d98_1_340"/>
          <p:cNvPicPr preferRelativeResize="0"/>
          <p:nvPr/>
        </p:nvPicPr>
        <p:blipFill rotWithShape="1">
          <a:blip r:embed="rId2">
            <a:alphaModFix/>
          </a:blip>
          <a:srcRect b="0" l="0" r="0" t="0"/>
          <a:stretch/>
        </p:blipFill>
        <p:spPr>
          <a:xfrm>
            <a:off x="8070584" y="297964"/>
            <a:ext cx="589787" cy="114436"/>
          </a:xfrm>
          <a:prstGeom prst="rect">
            <a:avLst/>
          </a:prstGeom>
          <a:noFill/>
          <a:ln>
            <a:noFill/>
          </a:ln>
        </p:spPr>
      </p:pic>
      <p:pic>
        <p:nvPicPr>
          <p:cNvPr descr="VJazOxPGl449Pc328inEPJDbmCRBaljMQUSZbkHlhEsU_i5pGi5ewgGIjEg_nwXtIxlfkpGCgrf2gSnmk_5FmWmbXCgsxm3vrBTDy9cm6fYyludI6znlxjmf2dXguXw1UZ0krzVnMKkXBMMb350alwiPEFbvbfSWx1vkxuXYvbZrHyTxAaiTkfvnIQ.png" id="351" name="Google Shape;351;g2fd11760d98_1_340"/>
          <p:cNvPicPr preferRelativeResize="0"/>
          <p:nvPr/>
        </p:nvPicPr>
        <p:blipFill rotWithShape="1">
          <a:blip r:embed="rId3">
            <a:alphaModFix/>
          </a:blip>
          <a:srcRect b="36081" l="0" r="0" t="0"/>
          <a:stretch/>
        </p:blipFill>
        <p:spPr>
          <a:xfrm>
            <a:off x="427247" y="286603"/>
            <a:ext cx="929259" cy="137160"/>
          </a:xfrm>
          <a:prstGeom prst="rect">
            <a:avLst/>
          </a:prstGeom>
          <a:noFill/>
          <a:ln>
            <a:noFill/>
          </a:ln>
        </p:spPr>
      </p:pic>
      <p:sp>
        <p:nvSpPr>
          <p:cNvPr id="352" name="Google Shape;352;g2fd11760d98_1_340"/>
          <p:cNvSpPr txBox="1"/>
          <p:nvPr>
            <p:ph type="title"/>
          </p:nvPr>
        </p:nvSpPr>
        <p:spPr>
          <a:xfrm>
            <a:off x="2299978" y="286603"/>
            <a:ext cx="4584000" cy="1053600"/>
          </a:xfrm>
          <a:prstGeom prst="rect">
            <a:avLst/>
          </a:prstGeom>
        </p:spPr>
        <p:txBody>
          <a:bodyPr anchorCtr="0" anchor="t" bIns="91425" lIns="91425" spcFirstLastPara="1" rIns="91425" wrap="square" tIns="91425">
            <a:normAutofit/>
          </a:bodyPr>
          <a:lstStyle>
            <a:lvl1pPr lvl="0" algn="ctr">
              <a:spcBef>
                <a:spcPts val="0"/>
              </a:spcBef>
              <a:spcAft>
                <a:spcPts val="0"/>
              </a:spcAft>
              <a:buClr>
                <a:schemeClr val="accent4"/>
              </a:buClr>
              <a:buSzPts val="3900"/>
              <a:buNone/>
              <a:defRPr sz="3900">
                <a:solidFill>
                  <a:schemeClr val="accent4"/>
                </a:solidFill>
              </a:defRPr>
            </a:lvl1pPr>
            <a:lvl2pPr lvl="1" algn="ctr">
              <a:spcBef>
                <a:spcPts val="0"/>
              </a:spcBef>
              <a:spcAft>
                <a:spcPts val="0"/>
              </a:spcAft>
              <a:buSzPts val="2800"/>
              <a:buNone/>
              <a:defRPr/>
            </a:lvl2pPr>
            <a:lvl3pPr lvl="2" algn="ctr">
              <a:spcBef>
                <a:spcPts val="0"/>
              </a:spcBef>
              <a:spcAft>
                <a:spcPts val="0"/>
              </a:spcAft>
              <a:buSzPts val="2800"/>
              <a:buNone/>
              <a:defRPr/>
            </a:lvl3pPr>
            <a:lvl4pPr lvl="3" algn="ctr">
              <a:spcBef>
                <a:spcPts val="0"/>
              </a:spcBef>
              <a:spcAft>
                <a:spcPts val="0"/>
              </a:spcAft>
              <a:buSzPts val="2800"/>
              <a:buNone/>
              <a:defRPr/>
            </a:lvl4pPr>
            <a:lvl5pPr lvl="4" algn="ctr">
              <a:spcBef>
                <a:spcPts val="0"/>
              </a:spcBef>
              <a:spcAft>
                <a:spcPts val="0"/>
              </a:spcAft>
              <a:buSzPts val="2800"/>
              <a:buNone/>
              <a:defRPr/>
            </a:lvl5pPr>
            <a:lvl6pPr lvl="5" algn="ctr">
              <a:spcBef>
                <a:spcPts val="0"/>
              </a:spcBef>
              <a:spcAft>
                <a:spcPts val="0"/>
              </a:spcAft>
              <a:buSzPts val="2800"/>
              <a:buNone/>
              <a:defRPr/>
            </a:lvl6pPr>
            <a:lvl7pPr lvl="6" algn="ctr">
              <a:spcBef>
                <a:spcPts val="0"/>
              </a:spcBef>
              <a:spcAft>
                <a:spcPts val="0"/>
              </a:spcAft>
              <a:buSzPts val="2800"/>
              <a:buNone/>
              <a:defRPr/>
            </a:lvl7pPr>
            <a:lvl8pPr lvl="7" algn="ctr">
              <a:spcBef>
                <a:spcPts val="0"/>
              </a:spcBef>
              <a:spcAft>
                <a:spcPts val="0"/>
              </a:spcAft>
              <a:buSzPts val="2800"/>
              <a:buNone/>
              <a:defRPr/>
            </a:lvl8pPr>
            <a:lvl9pPr lvl="8" algn="ctr">
              <a:spcBef>
                <a:spcPts val="0"/>
              </a:spcBef>
              <a:spcAft>
                <a:spcPts val="0"/>
              </a:spcAft>
              <a:buSzPts val="2800"/>
              <a:buNone/>
              <a:defRPr/>
            </a:lvl9pPr>
          </a:lstStyle>
          <a:p/>
        </p:txBody>
      </p:sp>
      <p:sp>
        <p:nvSpPr>
          <p:cNvPr id="353" name="Google Shape;353;g2fd11760d98_1_340"/>
          <p:cNvSpPr txBox="1"/>
          <p:nvPr>
            <p:ph idx="1" type="subTitle"/>
          </p:nvPr>
        </p:nvSpPr>
        <p:spPr>
          <a:xfrm>
            <a:off x="3104494" y="4453828"/>
            <a:ext cx="2934900" cy="609900"/>
          </a:xfrm>
          <a:prstGeom prst="rect">
            <a:avLst/>
          </a:prstGeom>
        </p:spPr>
        <p:txBody>
          <a:bodyPr anchorCtr="0" anchor="t" bIns="91425" lIns="91425" spcFirstLastPara="1" rIns="91425" wrap="square" tIns="91425">
            <a:normAutofit/>
          </a:bodyPr>
          <a:lstStyle>
            <a:lvl1pPr lvl="0" algn="ctr">
              <a:spcBef>
                <a:spcPts val="0"/>
              </a:spcBef>
              <a:spcAft>
                <a:spcPts val="0"/>
              </a:spcAft>
              <a:buClr>
                <a:schemeClr val="accent4"/>
              </a:buClr>
              <a:buSzPts val="1800"/>
              <a:buFont typeface="Poppins"/>
              <a:buNone/>
              <a:defRPr sz="1800">
                <a:solidFill>
                  <a:schemeClr val="accent4"/>
                </a:solidFill>
                <a:latin typeface="Poppins"/>
                <a:ea typeface="Poppins"/>
                <a:cs typeface="Poppins"/>
                <a:sym typeface="Poppi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splitted color 1">
  <p:cSld name="TITLE_1_1_1_1_1">
    <p:bg>
      <p:bgPr>
        <a:solidFill>
          <a:srgbClr val="E4E8F0"/>
        </a:solidFill>
      </p:bgPr>
    </p:bg>
    <p:spTree>
      <p:nvGrpSpPr>
        <p:cNvPr id="24" name="Shape 24"/>
        <p:cNvGrpSpPr/>
        <p:nvPr/>
      </p:nvGrpSpPr>
      <p:grpSpPr>
        <a:xfrm>
          <a:off x="0" y="0"/>
          <a:ext cx="0" cy="0"/>
          <a:chOff x="0" y="0"/>
          <a:chExt cx="0" cy="0"/>
        </a:xfrm>
      </p:grpSpPr>
      <p:sp>
        <p:nvSpPr>
          <p:cNvPr id="25" name="Google Shape;25;g2fd11760d98_1_19"/>
          <p:cNvSpPr/>
          <p:nvPr/>
        </p:nvSpPr>
        <p:spPr>
          <a:xfrm>
            <a:off x="0" y="0"/>
            <a:ext cx="4580100" cy="5143500"/>
          </a:xfrm>
          <a:prstGeom prst="roundRect">
            <a:avLst>
              <a:gd fmla="val 0" name="adj"/>
            </a:avLst>
          </a:prstGeom>
          <a:solidFill>
            <a:srgbClr val="F2F0EC"/>
          </a:solidFill>
          <a:ln>
            <a:noFill/>
          </a:ln>
        </p:spPr>
        <p:txBody>
          <a:bodyPr anchorCtr="0" anchor="ctr" bIns="34275" lIns="34275" spcFirstLastPara="1" rIns="34275" wrap="square" tIns="34275">
            <a:noAutofit/>
          </a:bodyPr>
          <a:lstStyle/>
          <a:p>
            <a:pPr indent="0" lvl="0" marL="0" rtl="0" algn="ctr">
              <a:spcBef>
                <a:spcPts val="0"/>
              </a:spcBef>
              <a:spcAft>
                <a:spcPts val="0"/>
              </a:spcAft>
              <a:buNone/>
            </a:pPr>
            <a:r>
              <a:t/>
            </a:r>
            <a:endParaRPr sz="500">
              <a:latin typeface="Inter"/>
              <a:ea typeface="Inter"/>
              <a:cs typeface="Inter"/>
              <a:sym typeface="Inter"/>
            </a:endParaRPr>
          </a:p>
        </p:txBody>
      </p:sp>
      <p:sp>
        <p:nvSpPr>
          <p:cNvPr id="26" name="Google Shape;26;g2fd11760d98_1_19"/>
          <p:cNvSpPr/>
          <p:nvPr/>
        </p:nvSpPr>
        <p:spPr>
          <a:xfrm>
            <a:off x="4564059" y="2278"/>
            <a:ext cx="4580100" cy="5143500"/>
          </a:xfrm>
          <a:prstGeom prst="roundRect">
            <a:avLst>
              <a:gd fmla="val 0" name="adj"/>
            </a:avLst>
          </a:prstGeom>
          <a:solidFill>
            <a:srgbClr val="222222"/>
          </a:solidFill>
          <a:ln>
            <a:noFill/>
          </a:ln>
        </p:spPr>
        <p:txBody>
          <a:bodyPr anchorCtr="0" anchor="ctr" bIns="34275" lIns="34275" spcFirstLastPara="1" rIns="34275" wrap="square" tIns="34275">
            <a:noAutofit/>
          </a:bodyPr>
          <a:lstStyle/>
          <a:p>
            <a:pPr indent="0" lvl="0" marL="0" rtl="0" algn="ctr">
              <a:spcBef>
                <a:spcPts val="0"/>
              </a:spcBef>
              <a:spcAft>
                <a:spcPts val="0"/>
              </a:spcAft>
              <a:buNone/>
            </a:pPr>
            <a:r>
              <a:t/>
            </a:r>
            <a:endParaRPr sz="500">
              <a:latin typeface="Inter"/>
              <a:ea typeface="Inter"/>
              <a:cs typeface="Inter"/>
              <a:sym typeface="Inter"/>
            </a:endParaRPr>
          </a:p>
        </p:txBody>
      </p:sp>
      <p:pic>
        <p:nvPicPr>
          <p:cNvPr id="27" name="Google Shape;27;g2fd11760d98_1_19"/>
          <p:cNvPicPr preferRelativeResize="0"/>
          <p:nvPr/>
        </p:nvPicPr>
        <p:blipFill rotWithShape="1">
          <a:blip r:embed="rId2">
            <a:alphaModFix/>
          </a:blip>
          <a:srcRect b="35463" l="0" r="0" t="0"/>
          <a:stretch/>
        </p:blipFill>
        <p:spPr>
          <a:xfrm>
            <a:off x="7209337" y="257968"/>
            <a:ext cx="1576856" cy="234065"/>
          </a:xfrm>
          <a:prstGeom prst="rect">
            <a:avLst/>
          </a:prstGeom>
          <a:noFill/>
          <a:ln>
            <a:noFill/>
          </a:ln>
        </p:spPr>
      </p:pic>
      <p:pic>
        <p:nvPicPr>
          <p:cNvPr id="28" name="Google Shape;28;g2fd11760d98_1_19"/>
          <p:cNvPicPr preferRelativeResize="0"/>
          <p:nvPr/>
        </p:nvPicPr>
        <p:blipFill rotWithShape="1">
          <a:blip r:embed="rId3">
            <a:alphaModFix/>
          </a:blip>
          <a:srcRect b="1371" l="0" r="0" t="1371"/>
          <a:stretch/>
        </p:blipFill>
        <p:spPr>
          <a:xfrm>
            <a:off x="323138" y="273190"/>
            <a:ext cx="1180368" cy="234575"/>
          </a:xfrm>
          <a:prstGeom prst="rect">
            <a:avLst/>
          </a:prstGeom>
          <a:noFill/>
          <a:ln>
            <a:noFill/>
          </a:ln>
        </p:spPr>
      </p:pic>
      <p:sp>
        <p:nvSpPr>
          <p:cNvPr id="29" name="Google Shape;29;g2fd11760d98_1_19"/>
          <p:cNvSpPr/>
          <p:nvPr/>
        </p:nvSpPr>
        <p:spPr>
          <a:xfrm>
            <a:off x="2246625" y="1927997"/>
            <a:ext cx="4650900" cy="1292100"/>
          </a:xfrm>
          <a:prstGeom prst="roundRect">
            <a:avLst>
              <a:gd fmla="val 50000" name="adj"/>
            </a:avLst>
          </a:prstGeom>
          <a:solidFill>
            <a:srgbClr val="FFFFFF"/>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latin typeface="Inter"/>
              <a:ea typeface="Inter"/>
              <a:cs typeface="Inter"/>
              <a:sym typeface="Inter"/>
            </a:endParaRPr>
          </a:p>
        </p:txBody>
      </p:sp>
      <p:sp>
        <p:nvSpPr>
          <p:cNvPr id="30" name="Google Shape;30;g2fd11760d98_1_19"/>
          <p:cNvSpPr txBox="1"/>
          <p:nvPr>
            <p:ph type="title"/>
          </p:nvPr>
        </p:nvSpPr>
        <p:spPr>
          <a:xfrm>
            <a:off x="1939706" y="2131256"/>
            <a:ext cx="5216100" cy="1790700"/>
          </a:xfrm>
          <a:prstGeom prst="rect">
            <a:avLst/>
          </a:prstGeom>
        </p:spPr>
        <p:txBody>
          <a:bodyPr anchorCtr="0" anchor="t" bIns="91425" lIns="91425" spcFirstLastPara="1" rIns="91425" wrap="square" tIns="91425">
            <a:normAutofit/>
          </a:bodyPr>
          <a:lstStyle>
            <a:lvl1pPr lvl="0" algn="ctr">
              <a:spcBef>
                <a:spcPts val="0"/>
              </a:spcBef>
              <a:spcAft>
                <a:spcPts val="0"/>
              </a:spcAft>
              <a:buClr>
                <a:schemeClr val="lt1"/>
              </a:buClr>
              <a:buSzPts val="3800"/>
              <a:buFont typeface="Poppins SemiBold"/>
              <a:buNone/>
              <a:defRPr sz="3800">
                <a:solidFill>
                  <a:schemeClr val="lt1"/>
                </a:solidFill>
                <a:latin typeface="Poppins SemiBold"/>
                <a:ea typeface="Poppins SemiBold"/>
                <a:cs typeface="Poppins SemiBold"/>
                <a:sym typeface="Poppins SemiBold"/>
              </a:defRPr>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reak 15 min">
  <p:cSld name="CUSTOM_11_1">
    <p:bg>
      <p:bgPr>
        <a:solidFill>
          <a:schemeClr val="dk1"/>
        </a:solidFill>
      </p:bgPr>
    </p:bg>
    <p:spTree>
      <p:nvGrpSpPr>
        <p:cNvPr id="354" name="Shape 354"/>
        <p:cNvGrpSpPr/>
        <p:nvPr/>
      </p:nvGrpSpPr>
      <p:grpSpPr>
        <a:xfrm>
          <a:off x="0" y="0"/>
          <a:ext cx="0" cy="0"/>
          <a:chOff x="0" y="0"/>
          <a:chExt cx="0" cy="0"/>
        </a:xfrm>
      </p:grpSpPr>
      <p:sp>
        <p:nvSpPr>
          <p:cNvPr id="355" name="Google Shape;355;g2fd11760d98_1_349"/>
          <p:cNvSpPr/>
          <p:nvPr/>
        </p:nvSpPr>
        <p:spPr>
          <a:xfrm>
            <a:off x="2906423" y="1000688"/>
            <a:ext cx="1665600" cy="1665600"/>
          </a:xfrm>
          <a:prstGeom prst="ellipse">
            <a:avLst/>
          </a:prstGeom>
          <a:solidFill>
            <a:schemeClr val="lt2"/>
          </a:solidFill>
          <a:ln>
            <a:noFill/>
          </a:ln>
        </p:spPr>
        <p:txBody>
          <a:bodyPr anchorCtr="0" anchor="ctr" bIns="34275" lIns="34275" spcFirstLastPara="1" rIns="34275" wrap="square" tIns="34275">
            <a:noAutofit/>
          </a:bodyPr>
          <a:lstStyle/>
          <a:p>
            <a:pPr indent="0" lvl="0" marL="0" rtl="0" algn="ctr">
              <a:spcBef>
                <a:spcPts val="0"/>
              </a:spcBef>
              <a:spcAft>
                <a:spcPts val="0"/>
              </a:spcAft>
              <a:buNone/>
            </a:pPr>
            <a:r>
              <a:rPr lang="en" sz="6000">
                <a:latin typeface="Inter Light"/>
                <a:ea typeface="Inter Light"/>
                <a:cs typeface="Inter Light"/>
                <a:sym typeface="Inter Light"/>
              </a:rPr>
              <a:t>🧘</a:t>
            </a:r>
            <a:endParaRPr sz="6000">
              <a:latin typeface="Inter Light"/>
              <a:ea typeface="Inter Light"/>
              <a:cs typeface="Inter Light"/>
              <a:sym typeface="Inter Light"/>
            </a:endParaRPr>
          </a:p>
        </p:txBody>
      </p:sp>
      <p:sp>
        <p:nvSpPr>
          <p:cNvPr id="356" name="Google Shape;356;g2fd11760d98_1_349"/>
          <p:cNvSpPr/>
          <p:nvPr/>
        </p:nvSpPr>
        <p:spPr>
          <a:xfrm>
            <a:off x="4572014" y="1000688"/>
            <a:ext cx="1665600" cy="1665600"/>
          </a:xfrm>
          <a:prstGeom prst="ellipse">
            <a:avLst/>
          </a:prstGeom>
          <a:solidFill>
            <a:schemeClr val="lt2"/>
          </a:solidFill>
          <a:ln>
            <a:noFill/>
          </a:ln>
        </p:spPr>
        <p:txBody>
          <a:bodyPr anchorCtr="0" anchor="ctr" bIns="34275" lIns="34275" spcFirstLastPara="1" rIns="34275" wrap="square" tIns="34275">
            <a:noAutofit/>
          </a:bodyPr>
          <a:lstStyle/>
          <a:p>
            <a:pPr indent="0" lvl="0" marL="0" rtl="0" algn="ctr">
              <a:spcBef>
                <a:spcPts val="0"/>
              </a:spcBef>
              <a:spcAft>
                <a:spcPts val="0"/>
              </a:spcAft>
              <a:buNone/>
            </a:pPr>
            <a:r>
              <a:rPr lang="en" sz="6000">
                <a:latin typeface="Inter Light"/>
                <a:ea typeface="Inter Light"/>
                <a:cs typeface="Inter Light"/>
                <a:sym typeface="Inter Light"/>
              </a:rPr>
              <a:t>☕️</a:t>
            </a:r>
            <a:endParaRPr sz="6000">
              <a:latin typeface="Inter Light"/>
              <a:ea typeface="Inter Light"/>
              <a:cs typeface="Inter Light"/>
              <a:sym typeface="Inter Light"/>
            </a:endParaRPr>
          </a:p>
        </p:txBody>
      </p:sp>
      <p:sp>
        <p:nvSpPr>
          <p:cNvPr id="357" name="Google Shape;357;g2fd11760d98_1_349"/>
          <p:cNvSpPr/>
          <p:nvPr/>
        </p:nvSpPr>
        <p:spPr>
          <a:xfrm>
            <a:off x="2906423" y="2666278"/>
            <a:ext cx="1665600" cy="1665600"/>
          </a:xfrm>
          <a:prstGeom prst="ellipse">
            <a:avLst/>
          </a:prstGeom>
          <a:solidFill>
            <a:schemeClr val="lt2"/>
          </a:solidFill>
          <a:ln>
            <a:noFill/>
          </a:ln>
        </p:spPr>
        <p:txBody>
          <a:bodyPr anchorCtr="0" anchor="ctr" bIns="34275" lIns="34275" spcFirstLastPara="1" rIns="34275" wrap="square" tIns="34275">
            <a:noAutofit/>
          </a:bodyPr>
          <a:lstStyle/>
          <a:p>
            <a:pPr indent="0" lvl="0" marL="0" rtl="0" algn="ctr">
              <a:spcBef>
                <a:spcPts val="0"/>
              </a:spcBef>
              <a:spcAft>
                <a:spcPts val="0"/>
              </a:spcAft>
              <a:buNone/>
            </a:pPr>
            <a:r>
              <a:rPr lang="en" sz="6000">
                <a:latin typeface="Inter Light"/>
                <a:ea typeface="Inter Light"/>
                <a:cs typeface="Inter Light"/>
                <a:sym typeface="Inter Light"/>
              </a:rPr>
              <a:t>🍏</a:t>
            </a:r>
            <a:endParaRPr sz="6000">
              <a:latin typeface="Inter Light"/>
              <a:ea typeface="Inter Light"/>
              <a:cs typeface="Inter Light"/>
              <a:sym typeface="Inter Light"/>
            </a:endParaRPr>
          </a:p>
        </p:txBody>
      </p:sp>
      <p:sp>
        <p:nvSpPr>
          <p:cNvPr id="358" name="Google Shape;358;g2fd11760d98_1_349"/>
          <p:cNvSpPr/>
          <p:nvPr/>
        </p:nvSpPr>
        <p:spPr>
          <a:xfrm>
            <a:off x="4572014" y="2666278"/>
            <a:ext cx="1665600" cy="1665600"/>
          </a:xfrm>
          <a:prstGeom prst="ellipse">
            <a:avLst/>
          </a:prstGeom>
          <a:solidFill>
            <a:schemeClr val="lt2"/>
          </a:solidFill>
          <a:ln>
            <a:noFill/>
          </a:ln>
        </p:spPr>
        <p:txBody>
          <a:bodyPr anchorCtr="0" anchor="ctr" bIns="34275" lIns="34275" spcFirstLastPara="1" rIns="34275" wrap="square" tIns="34275">
            <a:noAutofit/>
          </a:bodyPr>
          <a:lstStyle/>
          <a:p>
            <a:pPr indent="0" lvl="0" marL="0" rtl="0" algn="ctr">
              <a:spcBef>
                <a:spcPts val="0"/>
              </a:spcBef>
              <a:spcAft>
                <a:spcPts val="0"/>
              </a:spcAft>
              <a:buNone/>
            </a:pPr>
            <a:r>
              <a:rPr lang="en" sz="6000">
                <a:latin typeface="Inter Light"/>
                <a:ea typeface="Inter Light"/>
                <a:cs typeface="Inter Light"/>
                <a:sym typeface="Inter Light"/>
              </a:rPr>
              <a:t>🌞</a:t>
            </a:r>
            <a:endParaRPr sz="6000">
              <a:latin typeface="Inter Light"/>
              <a:ea typeface="Inter Light"/>
              <a:cs typeface="Inter Light"/>
              <a:sym typeface="Inter Light"/>
            </a:endParaRPr>
          </a:p>
        </p:txBody>
      </p:sp>
      <p:pic>
        <p:nvPicPr>
          <p:cNvPr descr="Spiced_Logo_Dark 1.png" id="359" name="Google Shape;359;g2fd11760d98_1_349"/>
          <p:cNvPicPr preferRelativeResize="0"/>
          <p:nvPr/>
        </p:nvPicPr>
        <p:blipFill rotWithShape="1">
          <a:blip r:embed="rId2">
            <a:alphaModFix/>
          </a:blip>
          <a:srcRect b="0" l="0" r="0" t="0"/>
          <a:stretch/>
        </p:blipFill>
        <p:spPr>
          <a:xfrm>
            <a:off x="8070584" y="297964"/>
            <a:ext cx="589787" cy="114436"/>
          </a:xfrm>
          <a:prstGeom prst="rect">
            <a:avLst/>
          </a:prstGeom>
          <a:noFill/>
          <a:ln>
            <a:noFill/>
          </a:ln>
        </p:spPr>
      </p:pic>
      <p:pic>
        <p:nvPicPr>
          <p:cNvPr descr="VJazOxPGl449Pc328inEPJDbmCRBaljMQUSZbkHlhEsU_i5pGi5ewgGIjEg_nwXtIxlfkpGCgrf2gSnmk_5FmWmbXCgsxm3vrBTDy9cm6fYyludI6znlxjmf2dXguXw1UZ0krzVnMKkXBMMb350alwiPEFbvbfSWx1vkxuXYvbZrHyTxAaiTkfvnIQ.png" id="360" name="Google Shape;360;g2fd11760d98_1_349"/>
          <p:cNvPicPr preferRelativeResize="0"/>
          <p:nvPr/>
        </p:nvPicPr>
        <p:blipFill rotWithShape="1">
          <a:blip r:embed="rId3">
            <a:alphaModFix/>
          </a:blip>
          <a:srcRect b="36081" l="0" r="0" t="0"/>
          <a:stretch/>
        </p:blipFill>
        <p:spPr>
          <a:xfrm>
            <a:off x="427247" y="286603"/>
            <a:ext cx="929259" cy="137160"/>
          </a:xfrm>
          <a:prstGeom prst="rect">
            <a:avLst/>
          </a:prstGeom>
          <a:noFill/>
          <a:ln>
            <a:noFill/>
          </a:ln>
        </p:spPr>
      </p:pic>
      <p:sp>
        <p:nvSpPr>
          <p:cNvPr id="361" name="Google Shape;361;g2fd11760d98_1_349"/>
          <p:cNvSpPr txBox="1"/>
          <p:nvPr>
            <p:ph idx="1" type="subTitle"/>
          </p:nvPr>
        </p:nvSpPr>
        <p:spPr>
          <a:xfrm>
            <a:off x="3104494" y="4453828"/>
            <a:ext cx="2934900" cy="6099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accent4"/>
              </a:buClr>
              <a:buSzPts val="1800"/>
              <a:buFont typeface="Poppins"/>
              <a:buNone/>
              <a:defRPr sz="1800">
                <a:solidFill>
                  <a:schemeClr val="accent4"/>
                </a:solidFill>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62" name="Google Shape;362;g2fd11760d98_1_349"/>
          <p:cNvSpPr txBox="1"/>
          <p:nvPr>
            <p:ph type="title"/>
          </p:nvPr>
        </p:nvSpPr>
        <p:spPr>
          <a:xfrm>
            <a:off x="2299978" y="286603"/>
            <a:ext cx="4584000" cy="10536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accent4"/>
              </a:buClr>
              <a:buSzPts val="3900"/>
              <a:buNone/>
              <a:defRPr sz="3900">
                <a:solidFill>
                  <a:schemeClr val="accent4"/>
                </a:solidFill>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ll - Q&amp;A">
  <p:cSld name="CUSTOM_11_1_1">
    <p:bg>
      <p:bgPr>
        <a:solidFill>
          <a:schemeClr val="dk1"/>
        </a:solidFill>
      </p:bgPr>
    </p:bg>
    <p:spTree>
      <p:nvGrpSpPr>
        <p:cNvPr id="363" name="Shape 363"/>
        <p:cNvGrpSpPr/>
        <p:nvPr/>
      </p:nvGrpSpPr>
      <p:grpSpPr>
        <a:xfrm>
          <a:off x="0" y="0"/>
          <a:ext cx="0" cy="0"/>
          <a:chOff x="0" y="0"/>
          <a:chExt cx="0" cy="0"/>
        </a:xfrm>
      </p:grpSpPr>
      <p:pic>
        <p:nvPicPr>
          <p:cNvPr descr="Spiced_Logo_Dark 1.png" id="364" name="Google Shape;364;g2fd11760d98_1_358"/>
          <p:cNvPicPr preferRelativeResize="0"/>
          <p:nvPr/>
        </p:nvPicPr>
        <p:blipFill rotWithShape="1">
          <a:blip r:embed="rId2">
            <a:alphaModFix/>
          </a:blip>
          <a:srcRect b="0" l="0" r="0" t="0"/>
          <a:stretch/>
        </p:blipFill>
        <p:spPr>
          <a:xfrm>
            <a:off x="8070584" y="297964"/>
            <a:ext cx="589787" cy="114436"/>
          </a:xfrm>
          <a:prstGeom prst="rect">
            <a:avLst/>
          </a:prstGeom>
          <a:noFill/>
          <a:ln>
            <a:noFill/>
          </a:ln>
        </p:spPr>
      </p:pic>
      <p:pic>
        <p:nvPicPr>
          <p:cNvPr descr="VJazOxPGl449Pc328inEPJDbmCRBaljMQUSZbkHlhEsU_i5pGi5ewgGIjEg_nwXtIxlfkpGCgrf2gSnmk_5FmWmbXCgsxm3vrBTDy9cm6fYyludI6znlxjmf2dXguXw1UZ0krzVnMKkXBMMb350alwiPEFbvbfSWx1vkxuXYvbZrHyTxAaiTkfvnIQ.png" id="365" name="Google Shape;365;g2fd11760d98_1_358"/>
          <p:cNvPicPr preferRelativeResize="0"/>
          <p:nvPr/>
        </p:nvPicPr>
        <p:blipFill rotWithShape="1">
          <a:blip r:embed="rId3">
            <a:alphaModFix/>
          </a:blip>
          <a:srcRect b="36081" l="0" r="0" t="0"/>
          <a:stretch/>
        </p:blipFill>
        <p:spPr>
          <a:xfrm>
            <a:off x="427247" y="286603"/>
            <a:ext cx="929259" cy="137160"/>
          </a:xfrm>
          <a:prstGeom prst="rect">
            <a:avLst/>
          </a:prstGeom>
          <a:noFill/>
          <a:ln>
            <a:noFill/>
          </a:ln>
        </p:spPr>
      </p:pic>
      <p:sp>
        <p:nvSpPr>
          <p:cNvPr id="366" name="Google Shape;366;g2fd11760d98_1_358"/>
          <p:cNvSpPr/>
          <p:nvPr/>
        </p:nvSpPr>
        <p:spPr>
          <a:xfrm>
            <a:off x="1779675" y="1912988"/>
            <a:ext cx="5584500" cy="1292100"/>
          </a:xfrm>
          <a:prstGeom prst="roundRect">
            <a:avLst>
              <a:gd fmla="val 50000" name="adj"/>
            </a:avLst>
          </a:prstGeom>
          <a:solidFill>
            <a:srgbClr val="FFFFFF"/>
          </a:solidFill>
          <a:ln>
            <a:noFill/>
          </a:ln>
        </p:spPr>
        <p:txBody>
          <a:bodyPr anchorCtr="0" anchor="ctr" bIns="34275" lIns="34275" spcFirstLastPara="1" rIns="34275" wrap="square" tIns="34275">
            <a:noAutofit/>
          </a:bodyPr>
          <a:lstStyle/>
          <a:p>
            <a:pPr indent="0" lvl="0" marL="0" rtl="0" algn="ctr">
              <a:spcBef>
                <a:spcPts val="0"/>
              </a:spcBef>
              <a:spcAft>
                <a:spcPts val="0"/>
              </a:spcAft>
              <a:buNone/>
            </a:pPr>
            <a:r>
              <a:t/>
            </a:r>
            <a:endParaRPr sz="500">
              <a:latin typeface="Inter"/>
              <a:ea typeface="Inter"/>
              <a:cs typeface="Inter"/>
              <a:sym typeface="Inter"/>
            </a:endParaRPr>
          </a:p>
        </p:txBody>
      </p:sp>
      <p:sp>
        <p:nvSpPr>
          <p:cNvPr id="367" name="Google Shape;367;g2fd11760d98_1_358"/>
          <p:cNvSpPr txBox="1"/>
          <p:nvPr>
            <p:ph idx="1" type="subTitle"/>
          </p:nvPr>
        </p:nvSpPr>
        <p:spPr>
          <a:xfrm>
            <a:off x="2436131" y="3479850"/>
            <a:ext cx="4271700" cy="690300"/>
          </a:xfrm>
          <a:prstGeom prst="rect">
            <a:avLst/>
          </a:prstGeom>
        </p:spPr>
        <p:txBody>
          <a:bodyPr anchorCtr="0" anchor="t" bIns="91425" lIns="91425" spcFirstLastPara="1" rIns="91425" wrap="square" tIns="91425">
            <a:normAutofit/>
          </a:bodyPr>
          <a:lstStyle>
            <a:lvl1pPr indent="0" lvl="0" marL="0" marR="0" rtl="0" algn="ctr">
              <a:lnSpc>
                <a:spcPct val="100000"/>
              </a:lnSpc>
              <a:spcBef>
                <a:spcPts val="0"/>
              </a:spcBef>
              <a:spcAft>
                <a:spcPts val="0"/>
              </a:spcAft>
              <a:buNone/>
              <a:defRPr sz="1800">
                <a:solidFill>
                  <a:srgbClr val="FFFFFF"/>
                </a:solidFill>
                <a:latin typeface="Poppins"/>
                <a:ea typeface="Poppins"/>
                <a:cs typeface="Poppins"/>
                <a:sym typeface="Poppi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68" name="Google Shape;368;g2fd11760d98_1_358"/>
          <p:cNvSpPr txBox="1"/>
          <p:nvPr>
            <p:ph type="title"/>
          </p:nvPr>
        </p:nvSpPr>
        <p:spPr>
          <a:xfrm>
            <a:off x="1685756" y="2048175"/>
            <a:ext cx="5772600" cy="1574700"/>
          </a:xfrm>
          <a:prstGeom prst="rect">
            <a:avLst/>
          </a:prstGeom>
        </p:spPr>
        <p:txBody>
          <a:bodyPr anchorCtr="0" anchor="t" bIns="91425" lIns="91425" spcFirstLastPara="1" rIns="91425" wrap="square" tIns="91425">
            <a:normAutofit/>
          </a:bodyPr>
          <a:lstStyle>
            <a:lvl1pPr indent="0" lvl="0" marL="0" marR="0" rtl="0" algn="ctr">
              <a:lnSpc>
                <a:spcPct val="100000"/>
              </a:lnSpc>
              <a:spcBef>
                <a:spcPts val="0"/>
              </a:spcBef>
              <a:spcAft>
                <a:spcPts val="0"/>
              </a:spcAft>
              <a:buNone/>
              <a:defRPr sz="5600"/>
            </a:lvl1pPr>
            <a:lvl2pPr lvl="1" rtl="0">
              <a:spcBef>
                <a:spcPts val="0"/>
              </a:spcBef>
              <a:spcAft>
                <a:spcPts val="0"/>
              </a:spcAft>
              <a:buClr>
                <a:schemeClr val="accent4"/>
              </a:buClr>
              <a:buSzPts val="2800"/>
              <a:buNone/>
              <a:defRPr>
                <a:solidFill>
                  <a:schemeClr val="accent4"/>
                </a:solidFill>
              </a:defRPr>
            </a:lvl2pPr>
            <a:lvl3pPr lvl="2" rtl="0">
              <a:spcBef>
                <a:spcPts val="0"/>
              </a:spcBef>
              <a:spcAft>
                <a:spcPts val="0"/>
              </a:spcAft>
              <a:buClr>
                <a:schemeClr val="accent4"/>
              </a:buClr>
              <a:buSzPts val="2800"/>
              <a:buNone/>
              <a:defRPr>
                <a:solidFill>
                  <a:schemeClr val="accent4"/>
                </a:solidFill>
              </a:defRPr>
            </a:lvl3pPr>
            <a:lvl4pPr lvl="3" rtl="0">
              <a:spcBef>
                <a:spcPts val="0"/>
              </a:spcBef>
              <a:spcAft>
                <a:spcPts val="0"/>
              </a:spcAft>
              <a:buClr>
                <a:schemeClr val="accent4"/>
              </a:buClr>
              <a:buSzPts val="2800"/>
              <a:buNone/>
              <a:defRPr>
                <a:solidFill>
                  <a:schemeClr val="accent4"/>
                </a:solidFill>
              </a:defRPr>
            </a:lvl4pPr>
            <a:lvl5pPr lvl="4" rtl="0">
              <a:spcBef>
                <a:spcPts val="0"/>
              </a:spcBef>
              <a:spcAft>
                <a:spcPts val="0"/>
              </a:spcAft>
              <a:buClr>
                <a:schemeClr val="accent4"/>
              </a:buClr>
              <a:buSzPts val="2800"/>
              <a:buNone/>
              <a:defRPr>
                <a:solidFill>
                  <a:schemeClr val="accent4"/>
                </a:solidFill>
              </a:defRPr>
            </a:lvl5pPr>
            <a:lvl6pPr lvl="5" rtl="0">
              <a:spcBef>
                <a:spcPts val="0"/>
              </a:spcBef>
              <a:spcAft>
                <a:spcPts val="0"/>
              </a:spcAft>
              <a:buClr>
                <a:schemeClr val="accent4"/>
              </a:buClr>
              <a:buSzPts val="2800"/>
              <a:buNone/>
              <a:defRPr>
                <a:solidFill>
                  <a:schemeClr val="accent4"/>
                </a:solidFill>
              </a:defRPr>
            </a:lvl6pPr>
            <a:lvl7pPr lvl="6" rtl="0">
              <a:spcBef>
                <a:spcPts val="0"/>
              </a:spcBef>
              <a:spcAft>
                <a:spcPts val="0"/>
              </a:spcAft>
              <a:buClr>
                <a:schemeClr val="accent4"/>
              </a:buClr>
              <a:buSzPts val="2800"/>
              <a:buNone/>
              <a:defRPr>
                <a:solidFill>
                  <a:schemeClr val="accent4"/>
                </a:solidFill>
              </a:defRPr>
            </a:lvl7pPr>
            <a:lvl8pPr lvl="7" rtl="0">
              <a:spcBef>
                <a:spcPts val="0"/>
              </a:spcBef>
              <a:spcAft>
                <a:spcPts val="0"/>
              </a:spcAft>
              <a:buClr>
                <a:schemeClr val="accent4"/>
              </a:buClr>
              <a:buSzPts val="2800"/>
              <a:buNone/>
              <a:defRPr>
                <a:solidFill>
                  <a:schemeClr val="accent4"/>
                </a:solidFill>
              </a:defRPr>
            </a:lvl8pPr>
            <a:lvl9pPr lvl="8" rtl="0">
              <a:spcBef>
                <a:spcPts val="0"/>
              </a:spcBef>
              <a:spcAft>
                <a:spcPts val="0"/>
              </a:spcAft>
              <a:buClr>
                <a:schemeClr val="accent4"/>
              </a:buClr>
              <a:buSzPts val="2800"/>
              <a:buNone/>
              <a:defRPr>
                <a:solidFill>
                  <a:schemeClr val="accent4"/>
                </a:solidFill>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ll - Hands on">
  <p:cSld name="CUSTOM_11_1_1_1">
    <p:bg>
      <p:bgPr>
        <a:solidFill>
          <a:schemeClr val="dk1"/>
        </a:solidFill>
      </p:bgPr>
    </p:bg>
    <p:spTree>
      <p:nvGrpSpPr>
        <p:cNvPr id="369" name="Shape 369"/>
        <p:cNvGrpSpPr/>
        <p:nvPr/>
      </p:nvGrpSpPr>
      <p:grpSpPr>
        <a:xfrm>
          <a:off x="0" y="0"/>
          <a:ext cx="0" cy="0"/>
          <a:chOff x="0" y="0"/>
          <a:chExt cx="0" cy="0"/>
        </a:xfrm>
      </p:grpSpPr>
      <p:pic>
        <p:nvPicPr>
          <p:cNvPr descr="Spiced_Logo_Dark 1.png" id="370" name="Google Shape;370;g2fd11760d98_1_364"/>
          <p:cNvPicPr preferRelativeResize="0"/>
          <p:nvPr/>
        </p:nvPicPr>
        <p:blipFill rotWithShape="1">
          <a:blip r:embed="rId2">
            <a:alphaModFix/>
          </a:blip>
          <a:srcRect b="0" l="0" r="0" t="0"/>
          <a:stretch/>
        </p:blipFill>
        <p:spPr>
          <a:xfrm>
            <a:off x="8070584" y="297964"/>
            <a:ext cx="589787" cy="114436"/>
          </a:xfrm>
          <a:prstGeom prst="rect">
            <a:avLst/>
          </a:prstGeom>
          <a:noFill/>
          <a:ln>
            <a:noFill/>
          </a:ln>
        </p:spPr>
      </p:pic>
      <p:pic>
        <p:nvPicPr>
          <p:cNvPr descr="VJazOxPGl449Pc328inEPJDbmCRBaljMQUSZbkHlhEsU_i5pGi5ewgGIjEg_nwXtIxlfkpGCgrf2gSnmk_5FmWmbXCgsxm3vrBTDy9cm6fYyludI6znlxjmf2dXguXw1UZ0krzVnMKkXBMMb350alwiPEFbvbfSWx1vkxuXYvbZrHyTxAaiTkfvnIQ.png" id="371" name="Google Shape;371;g2fd11760d98_1_364"/>
          <p:cNvPicPr preferRelativeResize="0"/>
          <p:nvPr/>
        </p:nvPicPr>
        <p:blipFill rotWithShape="1">
          <a:blip r:embed="rId3">
            <a:alphaModFix/>
          </a:blip>
          <a:srcRect b="36081" l="0" r="0" t="0"/>
          <a:stretch/>
        </p:blipFill>
        <p:spPr>
          <a:xfrm>
            <a:off x="427247" y="286603"/>
            <a:ext cx="929259" cy="137160"/>
          </a:xfrm>
          <a:prstGeom prst="rect">
            <a:avLst/>
          </a:prstGeom>
          <a:noFill/>
          <a:ln>
            <a:noFill/>
          </a:ln>
        </p:spPr>
      </p:pic>
      <p:sp>
        <p:nvSpPr>
          <p:cNvPr id="372" name="Google Shape;372;g2fd11760d98_1_364"/>
          <p:cNvSpPr txBox="1"/>
          <p:nvPr/>
        </p:nvSpPr>
        <p:spPr>
          <a:xfrm>
            <a:off x="1887806" y="2741456"/>
            <a:ext cx="1125000" cy="931200"/>
          </a:xfrm>
          <a:prstGeom prst="rect">
            <a:avLst/>
          </a:prstGeom>
          <a:noFill/>
          <a:ln>
            <a:noFill/>
          </a:ln>
        </p:spPr>
        <p:txBody>
          <a:bodyPr anchorCtr="0" anchor="t" bIns="34275" lIns="34275" spcFirstLastPara="1" rIns="34275" wrap="square" tIns="34275">
            <a:spAutoFit/>
          </a:bodyPr>
          <a:lstStyle/>
          <a:p>
            <a:pPr indent="0" lvl="0" marL="0" rtl="0" algn="ctr">
              <a:spcBef>
                <a:spcPts val="0"/>
              </a:spcBef>
              <a:spcAft>
                <a:spcPts val="0"/>
              </a:spcAft>
              <a:buNone/>
            </a:pPr>
            <a:r>
              <a:rPr lang="en" sz="5600">
                <a:solidFill>
                  <a:srgbClr val="3D3D3D"/>
                </a:solidFill>
                <a:latin typeface="Poppins"/>
                <a:ea typeface="Poppins"/>
                <a:cs typeface="Poppins"/>
                <a:sym typeface="Poppins"/>
              </a:rPr>
              <a:t>☻</a:t>
            </a:r>
            <a:endParaRPr sz="500"/>
          </a:p>
        </p:txBody>
      </p:sp>
      <p:sp>
        <p:nvSpPr>
          <p:cNvPr id="373" name="Google Shape;373;g2fd11760d98_1_364"/>
          <p:cNvSpPr txBox="1"/>
          <p:nvPr/>
        </p:nvSpPr>
        <p:spPr>
          <a:xfrm>
            <a:off x="6268838" y="885806"/>
            <a:ext cx="1125000" cy="931200"/>
          </a:xfrm>
          <a:prstGeom prst="rect">
            <a:avLst/>
          </a:prstGeom>
          <a:noFill/>
          <a:ln>
            <a:noFill/>
          </a:ln>
        </p:spPr>
        <p:txBody>
          <a:bodyPr anchorCtr="0" anchor="t" bIns="34275" lIns="34275" spcFirstLastPara="1" rIns="34275" wrap="square" tIns="34275">
            <a:spAutoFit/>
          </a:bodyPr>
          <a:lstStyle/>
          <a:p>
            <a:pPr indent="0" lvl="0" marL="0" rtl="0" algn="ctr">
              <a:spcBef>
                <a:spcPts val="0"/>
              </a:spcBef>
              <a:spcAft>
                <a:spcPts val="0"/>
              </a:spcAft>
              <a:buNone/>
            </a:pPr>
            <a:r>
              <a:rPr lang="en" sz="5600">
                <a:solidFill>
                  <a:srgbClr val="3D3D3D"/>
                </a:solidFill>
                <a:latin typeface="Poppins"/>
                <a:ea typeface="Poppins"/>
                <a:cs typeface="Poppins"/>
                <a:sym typeface="Poppins"/>
              </a:rPr>
              <a:t>☻</a:t>
            </a:r>
            <a:endParaRPr sz="500"/>
          </a:p>
        </p:txBody>
      </p:sp>
      <p:sp>
        <p:nvSpPr>
          <p:cNvPr id="374" name="Google Shape;374;g2fd11760d98_1_364"/>
          <p:cNvSpPr txBox="1"/>
          <p:nvPr/>
        </p:nvSpPr>
        <p:spPr>
          <a:xfrm>
            <a:off x="427247" y="841219"/>
            <a:ext cx="1125000" cy="931200"/>
          </a:xfrm>
          <a:prstGeom prst="rect">
            <a:avLst/>
          </a:prstGeom>
          <a:noFill/>
          <a:ln>
            <a:noFill/>
          </a:ln>
        </p:spPr>
        <p:txBody>
          <a:bodyPr anchorCtr="0" anchor="t" bIns="34275" lIns="34275" spcFirstLastPara="1" rIns="34275" wrap="square" tIns="34275">
            <a:spAutoFit/>
          </a:bodyPr>
          <a:lstStyle/>
          <a:p>
            <a:pPr indent="0" lvl="0" marL="0" rtl="0" algn="ctr">
              <a:spcBef>
                <a:spcPts val="0"/>
              </a:spcBef>
              <a:spcAft>
                <a:spcPts val="0"/>
              </a:spcAft>
              <a:buNone/>
            </a:pPr>
            <a:r>
              <a:rPr lang="en" sz="5600">
                <a:solidFill>
                  <a:srgbClr val="3D3D3D"/>
                </a:solidFill>
                <a:latin typeface="Poppins"/>
                <a:ea typeface="Poppins"/>
                <a:cs typeface="Poppins"/>
                <a:sym typeface="Poppins"/>
              </a:rPr>
              <a:t>☻</a:t>
            </a:r>
            <a:endParaRPr sz="500"/>
          </a:p>
        </p:txBody>
      </p:sp>
      <p:sp>
        <p:nvSpPr>
          <p:cNvPr id="375" name="Google Shape;375;g2fd11760d98_1_364"/>
          <p:cNvSpPr txBox="1"/>
          <p:nvPr/>
        </p:nvSpPr>
        <p:spPr>
          <a:xfrm>
            <a:off x="6499181" y="3616472"/>
            <a:ext cx="1125000" cy="931200"/>
          </a:xfrm>
          <a:prstGeom prst="rect">
            <a:avLst/>
          </a:prstGeom>
          <a:noFill/>
          <a:ln>
            <a:noFill/>
          </a:ln>
        </p:spPr>
        <p:txBody>
          <a:bodyPr anchorCtr="0" anchor="t" bIns="34275" lIns="34275" spcFirstLastPara="1" rIns="34275" wrap="square" tIns="34275">
            <a:spAutoFit/>
          </a:bodyPr>
          <a:lstStyle/>
          <a:p>
            <a:pPr indent="0" lvl="0" marL="0" rtl="0" algn="ctr">
              <a:spcBef>
                <a:spcPts val="0"/>
              </a:spcBef>
              <a:spcAft>
                <a:spcPts val="0"/>
              </a:spcAft>
              <a:buNone/>
            </a:pPr>
            <a:r>
              <a:rPr lang="en" sz="5600">
                <a:solidFill>
                  <a:srgbClr val="3D3D3D"/>
                </a:solidFill>
                <a:latin typeface="Poppins"/>
                <a:ea typeface="Poppins"/>
                <a:cs typeface="Poppins"/>
                <a:sym typeface="Poppins"/>
              </a:rPr>
              <a:t>☻</a:t>
            </a:r>
            <a:endParaRPr sz="500"/>
          </a:p>
        </p:txBody>
      </p:sp>
      <p:sp>
        <p:nvSpPr>
          <p:cNvPr id="376" name="Google Shape;376;g2fd11760d98_1_364"/>
          <p:cNvSpPr txBox="1"/>
          <p:nvPr/>
        </p:nvSpPr>
        <p:spPr>
          <a:xfrm>
            <a:off x="8390597" y="663281"/>
            <a:ext cx="1125000" cy="931200"/>
          </a:xfrm>
          <a:prstGeom prst="rect">
            <a:avLst/>
          </a:prstGeom>
          <a:noFill/>
          <a:ln>
            <a:noFill/>
          </a:ln>
        </p:spPr>
        <p:txBody>
          <a:bodyPr anchorCtr="0" anchor="t" bIns="34275" lIns="34275" spcFirstLastPara="1" rIns="34275" wrap="square" tIns="34275">
            <a:spAutoFit/>
          </a:bodyPr>
          <a:lstStyle/>
          <a:p>
            <a:pPr indent="0" lvl="0" marL="0" rtl="0" algn="ctr">
              <a:spcBef>
                <a:spcPts val="0"/>
              </a:spcBef>
              <a:spcAft>
                <a:spcPts val="0"/>
              </a:spcAft>
              <a:buNone/>
            </a:pPr>
            <a:r>
              <a:rPr lang="en" sz="5600">
                <a:solidFill>
                  <a:srgbClr val="3D3D3D"/>
                </a:solidFill>
                <a:latin typeface="Poppins"/>
                <a:ea typeface="Poppins"/>
                <a:cs typeface="Poppins"/>
                <a:sym typeface="Poppins"/>
              </a:rPr>
              <a:t>☻</a:t>
            </a:r>
            <a:endParaRPr sz="500"/>
          </a:p>
        </p:txBody>
      </p:sp>
      <p:sp>
        <p:nvSpPr>
          <p:cNvPr id="377" name="Google Shape;377;g2fd11760d98_1_364"/>
          <p:cNvSpPr txBox="1"/>
          <p:nvPr/>
        </p:nvSpPr>
        <p:spPr>
          <a:xfrm>
            <a:off x="479513" y="4287291"/>
            <a:ext cx="1125000" cy="931200"/>
          </a:xfrm>
          <a:prstGeom prst="rect">
            <a:avLst/>
          </a:prstGeom>
          <a:noFill/>
          <a:ln>
            <a:noFill/>
          </a:ln>
        </p:spPr>
        <p:txBody>
          <a:bodyPr anchorCtr="0" anchor="t" bIns="34275" lIns="34275" spcFirstLastPara="1" rIns="34275" wrap="square" tIns="34275">
            <a:spAutoFit/>
          </a:bodyPr>
          <a:lstStyle/>
          <a:p>
            <a:pPr indent="0" lvl="0" marL="0" rtl="0" algn="ctr">
              <a:spcBef>
                <a:spcPts val="0"/>
              </a:spcBef>
              <a:spcAft>
                <a:spcPts val="0"/>
              </a:spcAft>
              <a:buNone/>
            </a:pPr>
            <a:r>
              <a:rPr lang="en" sz="5600">
                <a:solidFill>
                  <a:srgbClr val="3D3D3D"/>
                </a:solidFill>
                <a:latin typeface="Poppins"/>
                <a:ea typeface="Poppins"/>
                <a:cs typeface="Poppins"/>
                <a:sym typeface="Poppins"/>
              </a:rPr>
              <a:t>☻</a:t>
            </a:r>
            <a:endParaRPr sz="500"/>
          </a:p>
        </p:txBody>
      </p:sp>
      <p:sp>
        <p:nvSpPr>
          <p:cNvPr id="378" name="Google Shape;378;g2fd11760d98_1_364"/>
          <p:cNvSpPr txBox="1"/>
          <p:nvPr/>
        </p:nvSpPr>
        <p:spPr>
          <a:xfrm>
            <a:off x="8070581" y="2406563"/>
            <a:ext cx="1125000" cy="931200"/>
          </a:xfrm>
          <a:prstGeom prst="rect">
            <a:avLst/>
          </a:prstGeom>
          <a:noFill/>
          <a:ln>
            <a:noFill/>
          </a:ln>
        </p:spPr>
        <p:txBody>
          <a:bodyPr anchorCtr="0" anchor="t" bIns="34275" lIns="34275" spcFirstLastPara="1" rIns="34275" wrap="square" tIns="34275">
            <a:spAutoFit/>
          </a:bodyPr>
          <a:lstStyle/>
          <a:p>
            <a:pPr indent="0" lvl="0" marL="0" rtl="0" algn="ctr">
              <a:spcBef>
                <a:spcPts val="0"/>
              </a:spcBef>
              <a:spcAft>
                <a:spcPts val="0"/>
              </a:spcAft>
              <a:buNone/>
            </a:pPr>
            <a:r>
              <a:rPr lang="en" sz="5600">
                <a:solidFill>
                  <a:srgbClr val="3D3D3D"/>
                </a:solidFill>
                <a:latin typeface="Poppins"/>
                <a:ea typeface="Poppins"/>
                <a:cs typeface="Poppins"/>
                <a:sym typeface="Poppins"/>
              </a:rPr>
              <a:t>☻</a:t>
            </a:r>
            <a:endParaRPr sz="500"/>
          </a:p>
        </p:txBody>
      </p:sp>
      <p:sp>
        <p:nvSpPr>
          <p:cNvPr id="379" name="Google Shape;379;g2fd11760d98_1_364"/>
          <p:cNvSpPr txBox="1"/>
          <p:nvPr/>
        </p:nvSpPr>
        <p:spPr>
          <a:xfrm>
            <a:off x="3283922" y="-271819"/>
            <a:ext cx="1125000" cy="931200"/>
          </a:xfrm>
          <a:prstGeom prst="rect">
            <a:avLst/>
          </a:prstGeom>
          <a:noFill/>
          <a:ln>
            <a:noFill/>
          </a:ln>
        </p:spPr>
        <p:txBody>
          <a:bodyPr anchorCtr="0" anchor="t" bIns="34275" lIns="34275" spcFirstLastPara="1" rIns="34275" wrap="square" tIns="34275">
            <a:spAutoFit/>
          </a:bodyPr>
          <a:lstStyle/>
          <a:p>
            <a:pPr indent="0" lvl="0" marL="0" rtl="0" algn="ctr">
              <a:spcBef>
                <a:spcPts val="0"/>
              </a:spcBef>
              <a:spcAft>
                <a:spcPts val="0"/>
              </a:spcAft>
              <a:buNone/>
            </a:pPr>
            <a:r>
              <a:rPr lang="en" sz="5600">
                <a:solidFill>
                  <a:srgbClr val="3D3D3D"/>
                </a:solidFill>
                <a:latin typeface="Poppins"/>
                <a:ea typeface="Poppins"/>
                <a:cs typeface="Poppins"/>
                <a:sym typeface="Poppins"/>
              </a:rPr>
              <a:t>☻</a:t>
            </a:r>
            <a:endParaRPr sz="500"/>
          </a:p>
        </p:txBody>
      </p:sp>
      <p:sp>
        <p:nvSpPr>
          <p:cNvPr id="380" name="Google Shape;380;g2fd11760d98_1_364"/>
          <p:cNvSpPr txBox="1"/>
          <p:nvPr/>
        </p:nvSpPr>
        <p:spPr>
          <a:xfrm>
            <a:off x="7940944" y="4551572"/>
            <a:ext cx="1125000" cy="931200"/>
          </a:xfrm>
          <a:prstGeom prst="rect">
            <a:avLst/>
          </a:prstGeom>
          <a:noFill/>
          <a:ln>
            <a:noFill/>
          </a:ln>
        </p:spPr>
        <p:txBody>
          <a:bodyPr anchorCtr="0" anchor="t" bIns="34275" lIns="34275" spcFirstLastPara="1" rIns="34275" wrap="square" tIns="34275">
            <a:spAutoFit/>
          </a:bodyPr>
          <a:lstStyle/>
          <a:p>
            <a:pPr indent="0" lvl="0" marL="0" rtl="0" algn="ctr">
              <a:spcBef>
                <a:spcPts val="0"/>
              </a:spcBef>
              <a:spcAft>
                <a:spcPts val="0"/>
              </a:spcAft>
              <a:buNone/>
            </a:pPr>
            <a:r>
              <a:rPr lang="en" sz="5600">
                <a:solidFill>
                  <a:srgbClr val="3D3D3D"/>
                </a:solidFill>
                <a:latin typeface="Poppins"/>
                <a:ea typeface="Poppins"/>
                <a:cs typeface="Poppins"/>
                <a:sym typeface="Poppins"/>
              </a:rPr>
              <a:t>☻</a:t>
            </a:r>
            <a:endParaRPr sz="500"/>
          </a:p>
        </p:txBody>
      </p:sp>
      <p:sp>
        <p:nvSpPr>
          <p:cNvPr id="381" name="Google Shape;381;g2fd11760d98_1_364"/>
          <p:cNvSpPr txBox="1"/>
          <p:nvPr/>
        </p:nvSpPr>
        <p:spPr>
          <a:xfrm>
            <a:off x="3589884" y="4086919"/>
            <a:ext cx="1125000" cy="931200"/>
          </a:xfrm>
          <a:prstGeom prst="rect">
            <a:avLst/>
          </a:prstGeom>
          <a:noFill/>
          <a:ln>
            <a:noFill/>
          </a:ln>
        </p:spPr>
        <p:txBody>
          <a:bodyPr anchorCtr="0" anchor="t" bIns="34275" lIns="34275" spcFirstLastPara="1" rIns="34275" wrap="square" tIns="34275">
            <a:spAutoFit/>
          </a:bodyPr>
          <a:lstStyle/>
          <a:p>
            <a:pPr indent="0" lvl="0" marL="0" rtl="0" algn="ctr">
              <a:spcBef>
                <a:spcPts val="0"/>
              </a:spcBef>
              <a:spcAft>
                <a:spcPts val="0"/>
              </a:spcAft>
              <a:buNone/>
            </a:pPr>
            <a:r>
              <a:rPr lang="en" sz="5600">
                <a:solidFill>
                  <a:srgbClr val="3D3D3D"/>
                </a:solidFill>
                <a:latin typeface="Poppins"/>
                <a:ea typeface="Poppins"/>
                <a:cs typeface="Poppins"/>
                <a:sym typeface="Poppins"/>
              </a:rPr>
              <a:t>☻</a:t>
            </a:r>
            <a:endParaRPr sz="500"/>
          </a:p>
        </p:txBody>
      </p:sp>
      <p:sp>
        <p:nvSpPr>
          <p:cNvPr id="382" name="Google Shape;382;g2fd11760d98_1_364"/>
          <p:cNvSpPr txBox="1"/>
          <p:nvPr/>
        </p:nvSpPr>
        <p:spPr>
          <a:xfrm>
            <a:off x="4365366" y="2104200"/>
            <a:ext cx="1125000" cy="931200"/>
          </a:xfrm>
          <a:prstGeom prst="rect">
            <a:avLst/>
          </a:prstGeom>
          <a:noFill/>
          <a:ln>
            <a:noFill/>
          </a:ln>
        </p:spPr>
        <p:txBody>
          <a:bodyPr anchorCtr="0" anchor="t" bIns="34275" lIns="34275" spcFirstLastPara="1" rIns="34275" wrap="square" tIns="34275">
            <a:spAutoFit/>
          </a:bodyPr>
          <a:lstStyle/>
          <a:p>
            <a:pPr indent="0" lvl="0" marL="0" rtl="0" algn="ctr">
              <a:spcBef>
                <a:spcPts val="0"/>
              </a:spcBef>
              <a:spcAft>
                <a:spcPts val="0"/>
              </a:spcAft>
              <a:buNone/>
            </a:pPr>
            <a:r>
              <a:rPr lang="en" sz="5600">
                <a:solidFill>
                  <a:srgbClr val="3D3D3D"/>
                </a:solidFill>
                <a:latin typeface="Poppins"/>
                <a:ea typeface="Poppins"/>
                <a:cs typeface="Poppins"/>
                <a:sym typeface="Poppins"/>
              </a:rPr>
              <a:t>☻</a:t>
            </a:r>
            <a:endParaRPr sz="500"/>
          </a:p>
        </p:txBody>
      </p:sp>
      <p:sp>
        <p:nvSpPr>
          <p:cNvPr id="383" name="Google Shape;383;g2fd11760d98_1_364"/>
          <p:cNvSpPr txBox="1"/>
          <p:nvPr/>
        </p:nvSpPr>
        <p:spPr>
          <a:xfrm>
            <a:off x="-477525" y="2725425"/>
            <a:ext cx="1125000" cy="931200"/>
          </a:xfrm>
          <a:prstGeom prst="rect">
            <a:avLst/>
          </a:prstGeom>
          <a:noFill/>
          <a:ln>
            <a:noFill/>
          </a:ln>
        </p:spPr>
        <p:txBody>
          <a:bodyPr anchorCtr="0" anchor="t" bIns="34275" lIns="34275" spcFirstLastPara="1" rIns="34275" wrap="square" tIns="34275">
            <a:spAutoFit/>
          </a:bodyPr>
          <a:lstStyle/>
          <a:p>
            <a:pPr indent="0" lvl="0" marL="0" rtl="0" algn="ctr">
              <a:spcBef>
                <a:spcPts val="0"/>
              </a:spcBef>
              <a:spcAft>
                <a:spcPts val="0"/>
              </a:spcAft>
              <a:buNone/>
            </a:pPr>
            <a:r>
              <a:rPr lang="en" sz="5600">
                <a:solidFill>
                  <a:srgbClr val="3D3D3D"/>
                </a:solidFill>
                <a:latin typeface="Poppins"/>
                <a:ea typeface="Poppins"/>
                <a:cs typeface="Poppins"/>
                <a:sym typeface="Poppins"/>
              </a:rPr>
              <a:t>☻</a:t>
            </a:r>
            <a:endParaRPr sz="500"/>
          </a:p>
        </p:txBody>
      </p:sp>
      <p:sp>
        <p:nvSpPr>
          <p:cNvPr id="384" name="Google Shape;384;g2fd11760d98_1_364"/>
          <p:cNvSpPr txBox="1"/>
          <p:nvPr/>
        </p:nvSpPr>
        <p:spPr>
          <a:xfrm>
            <a:off x="2358722" y="1115906"/>
            <a:ext cx="1125000" cy="931200"/>
          </a:xfrm>
          <a:prstGeom prst="rect">
            <a:avLst/>
          </a:prstGeom>
          <a:noFill/>
          <a:ln>
            <a:noFill/>
          </a:ln>
        </p:spPr>
        <p:txBody>
          <a:bodyPr anchorCtr="0" anchor="t" bIns="34275" lIns="34275" spcFirstLastPara="1" rIns="34275" wrap="square" tIns="34275">
            <a:spAutoFit/>
          </a:bodyPr>
          <a:lstStyle/>
          <a:p>
            <a:pPr indent="0" lvl="0" marL="0" rtl="0" algn="ctr">
              <a:spcBef>
                <a:spcPts val="0"/>
              </a:spcBef>
              <a:spcAft>
                <a:spcPts val="0"/>
              </a:spcAft>
              <a:buNone/>
            </a:pPr>
            <a:r>
              <a:rPr lang="en" sz="5600">
                <a:solidFill>
                  <a:srgbClr val="3D3D3D"/>
                </a:solidFill>
                <a:latin typeface="Poppins"/>
                <a:ea typeface="Poppins"/>
                <a:cs typeface="Poppins"/>
                <a:sym typeface="Poppins"/>
              </a:rPr>
              <a:t>☻</a:t>
            </a:r>
            <a:endParaRPr sz="500"/>
          </a:p>
        </p:txBody>
      </p:sp>
      <p:sp>
        <p:nvSpPr>
          <p:cNvPr id="385" name="Google Shape;385;g2fd11760d98_1_364"/>
          <p:cNvSpPr/>
          <p:nvPr/>
        </p:nvSpPr>
        <p:spPr>
          <a:xfrm>
            <a:off x="2213663" y="1912988"/>
            <a:ext cx="4716600" cy="1292100"/>
          </a:xfrm>
          <a:prstGeom prst="roundRect">
            <a:avLst>
              <a:gd fmla="val 50000" name="adj"/>
            </a:avLst>
          </a:prstGeom>
          <a:solidFill>
            <a:srgbClr val="FFFFFF"/>
          </a:solidFill>
          <a:ln>
            <a:noFill/>
          </a:ln>
        </p:spPr>
        <p:txBody>
          <a:bodyPr anchorCtr="0" anchor="ctr" bIns="34275" lIns="34275" spcFirstLastPara="1" rIns="34275" wrap="square" tIns="34275">
            <a:noAutofit/>
          </a:bodyPr>
          <a:lstStyle/>
          <a:p>
            <a:pPr indent="0" lvl="0" marL="0" rtl="0" algn="ctr">
              <a:spcBef>
                <a:spcPts val="0"/>
              </a:spcBef>
              <a:spcAft>
                <a:spcPts val="0"/>
              </a:spcAft>
              <a:buNone/>
            </a:pPr>
            <a:r>
              <a:t/>
            </a:r>
            <a:endParaRPr sz="500">
              <a:latin typeface="Inter"/>
              <a:ea typeface="Inter"/>
              <a:cs typeface="Inter"/>
              <a:sym typeface="Inter"/>
            </a:endParaRPr>
          </a:p>
        </p:txBody>
      </p:sp>
      <p:sp>
        <p:nvSpPr>
          <p:cNvPr id="386" name="Google Shape;386;g2fd11760d98_1_364"/>
          <p:cNvSpPr txBox="1"/>
          <p:nvPr>
            <p:ph idx="1" type="subTitle"/>
          </p:nvPr>
        </p:nvSpPr>
        <p:spPr>
          <a:xfrm>
            <a:off x="2436131" y="3479850"/>
            <a:ext cx="4271700" cy="690300"/>
          </a:xfrm>
          <a:prstGeom prst="rect">
            <a:avLst/>
          </a:prstGeom>
        </p:spPr>
        <p:txBody>
          <a:bodyPr anchorCtr="0" anchor="t" bIns="91425" lIns="91425" spcFirstLastPara="1" rIns="91425" wrap="square" tIns="91425">
            <a:normAutofit/>
          </a:bodyPr>
          <a:lstStyle>
            <a:lvl1pPr indent="0" lvl="0" marL="0" marR="0" rtl="0" algn="ctr">
              <a:lnSpc>
                <a:spcPct val="100000"/>
              </a:lnSpc>
              <a:spcBef>
                <a:spcPts val="0"/>
              </a:spcBef>
              <a:spcAft>
                <a:spcPts val="0"/>
              </a:spcAft>
              <a:buNone/>
              <a:defRPr sz="1800">
                <a:solidFill>
                  <a:srgbClr val="FFFFFF"/>
                </a:solidFill>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87" name="Google Shape;387;g2fd11760d98_1_364"/>
          <p:cNvSpPr txBox="1"/>
          <p:nvPr>
            <p:ph type="title"/>
          </p:nvPr>
        </p:nvSpPr>
        <p:spPr>
          <a:xfrm>
            <a:off x="1685756" y="2048175"/>
            <a:ext cx="5772600" cy="1574700"/>
          </a:xfrm>
          <a:prstGeom prst="rect">
            <a:avLst/>
          </a:prstGeom>
        </p:spPr>
        <p:txBody>
          <a:bodyPr anchorCtr="0" anchor="t" bIns="91425" lIns="91425" spcFirstLastPara="1" rIns="91425" wrap="square" tIns="91425">
            <a:normAutofit/>
          </a:bodyPr>
          <a:lstStyle>
            <a:lvl1pPr indent="0" lvl="0" marL="0" marR="0" rtl="0" algn="ctr">
              <a:lnSpc>
                <a:spcPct val="100000"/>
              </a:lnSpc>
              <a:spcBef>
                <a:spcPts val="0"/>
              </a:spcBef>
              <a:spcAft>
                <a:spcPts val="0"/>
              </a:spcAft>
              <a:buNone/>
              <a:defRPr sz="5600">
                <a:solidFill>
                  <a:schemeClr val="lt1"/>
                </a:solidFill>
              </a:defRPr>
            </a:lvl1pPr>
            <a:lvl2pPr lvl="1" rtl="0">
              <a:spcBef>
                <a:spcPts val="0"/>
              </a:spcBef>
              <a:spcAft>
                <a:spcPts val="0"/>
              </a:spcAft>
              <a:buClr>
                <a:schemeClr val="accent4"/>
              </a:buClr>
              <a:buSzPts val="2800"/>
              <a:buNone/>
              <a:defRPr>
                <a:solidFill>
                  <a:schemeClr val="accent4"/>
                </a:solidFill>
              </a:defRPr>
            </a:lvl2pPr>
            <a:lvl3pPr lvl="2" rtl="0">
              <a:spcBef>
                <a:spcPts val="0"/>
              </a:spcBef>
              <a:spcAft>
                <a:spcPts val="0"/>
              </a:spcAft>
              <a:buClr>
                <a:schemeClr val="accent4"/>
              </a:buClr>
              <a:buSzPts val="2800"/>
              <a:buNone/>
              <a:defRPr>
                <a:solidFill>
                  <a:schemeClr val="accent4"/>
                </a:solidFill>
              </a:defRPr>
            </a:lvl3pPr>
            <a:lvl4pPr lvl="3" rtl="0">
              <a:spcBef>
                <a:spcPts val="0"/>
              </a:spcBef>
              <a:spcAft>
                <a:spcPts val="0"/>
              </a:spcAft>
              <a:buClr>
                <a:schemeClr val="accent4"/>
              </a:buClr>
              <a:buSzPts val="2800"/>
              <a:buNone/>
              <a:defRPr>
                <a:solidFill>
                  <a:schemeClr val="accent4"/>
                </a:solidFill>
              </a:defRPr>
            </a:lvl4pPr>
            <a:lvl5pPr lvl="4" rtl="0">
              <a:spcBef>
                <a:spcPts val="0"/>
              </a:spcBef>
              <a:spcAft>
                <a:spcPts val="0"/>
              </a:spcAft>
              <a:buClr>
                <a:schemeClr val="accent4"/>
              </a:buClr>
              <a:buSzPts val="2800"/>
              <a:buNone/>
              <a:defRPr>
                <a:solidFill>
                  <a:schemeClr val="accent4"/>
                </a:solidFill>
              </a:defRPr>
            </a:lvl5pPr>
            <a:lvl6pPr lvl="5" rtl="0">
              <a:spcBef>
                <a:spcPts val="0"/>
              </a:spcBef>
              <a:spcAft>
                <a:spcPts val="0"/>
              </a:spcAft>
              <a:buClr>
                <a:schemeClr val="accent4"/>
              </a:buClr>
              <a:buSzPts val="2800"/>
              <a:buNone/>
              <a:defRPr>
                <a:solidFill>
                  <a:schemeClr val="accent4"/>
                </a:solidFill>
              </a:defRPr>
            </a:lvl6pPr>
            <a:lvl7pPr lvl="6" rtl="0">
              <a:spcBef>
                <a:spcPts val="0"/>
              </a:spcBef>
              <a:spcAft>
                <a:spcPts val="0"/>
              </a:spcAft>
              <a:buClr>
                <a:schemeClr val="accent4"/>
              </a:buClr>
              <a:buSzPts val="2800"/>
              <a:buNone/>
              <a:defRPr>
                <a:solidFill>
                  <a:schemeClr val="accent4"/>
                </a:solidFill>
              </a:defRPr>
            </a:lvl7pPr>
            <a:lvl8pPr lvl="7" rtl="0">
              <a:spcBef>
                <a:spcPts val="0"/>
              </a:spcBef>
              <a:spcAft>
                <a:spcPts val="0"/>
              </a:spcAft>
              <a:buClr>
                <a:schemeClr val="accent4"/>
              </a:buClr>
              <a:buSzPts val="2800"/>
              <a:buNone/>
              <a:defRPr>
                <a:solidFill>
                  <a:schemeClr val="accent4"/>
                </a:solidFill>
              </a:defRPr>
            </a:lvl8pPr>
            <a:lvl9pPr lvl="8" rtl="0">
              <a:spcBef>
                <a:spcPts val="0"/>
              </a:spcBef>
              <a:spcAft>
                <a:spcPts val="0"/>
              </a:spcAft>
              <a:buClr>
                <a:schemeClr val="accent4"/>
              </a:buClr>
              <a:buSzPts val="2800"/>
              <a:buNone/>
              <a:defRPr>
                <a:solidFill>
                  <a:schemeClr val="accent4"/>
                </a:solidFill>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p | Copy">
  <p:cSld name="CUSTOM_12">
    <p:bg>
      <p:bgPr>
        <a:solidFill>
          <a:srgbClr val="7FD9E2"/>
        </a:solidFill>
      </p:bgPr>
    </p:bg>
    <p:spTree>
      <p:nvGrpSpPr>
        <p:cNvPr id="388" name="Shape 388"/>
        <p:cNvGrpSpPr/>
        <p:nvPr/>
      </p:nvGrpSpPr>
      <p:grpSpPr>
        <a:xfrm>
          <a:off x="0" y="0"/>
          <a:ext cx="0" cy="0"/>
          <a:chOff x="0" y="0"/>
          <a:chExt cx="0" cy="0"/>
        </a:xfrm>
      </p:grpSpPr>
      <p:pic>
        <p:nvPicPr>
          <p:cNvPr descr="NF_Logo_granite.png" id="389" name="Google Shape;389;g2fd11760d98_1_383"/>
          <p:cNvPicPr preferRelativeResize="0"/>
          <p:nvPr/>
        </p:nvPicPr>
        <p:blipFill rotWithShape="1">
          <a:blip r:embed="rId2">
            <a:alphaModFix/>
          </a:blip>
          <a:srcRect b="39313" l="0" r="0" t="0"/>
          <a:stretch/>
        </p:blipFill>
        <p:spPr>
          <a:xfrm>
            <a:off x="427247" y="287391"/>
            <a:ext cx="929259" cy="135586"/>
          </a:xfrm>
          <a:prstGeom prst="rect">
            <a:avLst/>
          </a:prstGeom>
          <a:noFill/>
          <a:ln>
            <a:noFill/>
          </a:ln>
        </p:spPr>
      </p:pic>
      <p:pic>
        <p:nvPicPr>
          <p:cNvPr descr="Bild" id="390" name="Google Shape;390;g2fd11760d98_1_383"/>
          <p:cNvPicPr preferRelativeResize="0"/>
          <p:nvPr/>
        </p:nvPicPr>
        <p:blipFill rotWithShape="1">
          <a:blip r:embed="rId3">
            <a:alphaModFix/>
          </a:blip>
          <a:srcRect b="0" l="0" r="0" t="0"/>
          <a:stretch/>
        </p:blipFill>
        <p:spPr>
          <a:xfrm>
            <a:off x="8070581" y="298748"/>
            <a:ext cx="589788" cy="112861"/>
          </a:xfrm>
          <a:prstGeom prst="rect">
            <a:avLst/>
          </a:prstGeom>
          <a:noFill/>
          <a:ln>
            <a:noFill/>
          </a:ln>
        </p:spPr>
      </p:pic>
      <p:sp>
        <p:nvSpPr>
          <p:cNvPr id="391" name="Google Shape;391;g2fd11760d98_1_383"/>
          <p:cNvSpPr txBox="1"/>
          <p:nvPr>
            <p:ph type="title"/>
          </p:nvPr>
        </p:nvSpPr>
        <p:spPr>
          <a:xfrm>
            <a:off x="1036350" y="2004009"/>
            <a:ext cx="7071300" cy="2384100"/>
          </a:xfrm>
          <a:prstGeom prst="rect">
            <a:avLst/>
          </a:prstGeom>
        </p:spPr>
        <p:txBody>
          <a:bodyPr anchorCtr="0" anchor="t" bIns="91425" lIns="91425" spcFirstLastPara="1" rIns="91425" wrap="square" tIns="91425">
            <a:normAutofit/>
          </a:bodyPr>
          <a:lstStyle>
            <a:lvl1pPr lvl="0" rtl="0" algn="ctr">
              <a:lnSpc>
                <a:spcPct val="115000"/>
              </a:lnSpc>
              <a:spcBef>
                <a:spcPts val="0"/>
              </a:spcBef>
              <a:spcAft>
                <a:spcPts val="0"/>
              </a:spcAft>
              <a:buClr>
                <a:schemeClr val="lt1"/>
              </a:buClr>
              <a:buSzPts val="4500"/>
              <a:buNone/>
              <a:defRPr sz="1800">
                <a:solidFill>
                  <a:schemeClr val="lt1"/>
                </a:solidFill>
              </a:defRPr>
            </a:lvl1pPr>
            <a:lvl2pPr lvl="1" rtl="0">
              <a:spcBef>
                <a:spcPts val="0"/>
              </a:spcBef>
              <a:spcAft>
                <a:spcPts val="0"/>
              </a:spcAft>
              <a:buClr>
                <a:schemeClr val="dk2"/>
              </a:buClr>
              <a:buSzPts val="2800"/>
              <a:buNone/>
              <a:defRPr>
                <a:solidFill>
                  <a:schemeClr val="dk2"/>
                </a:solidFill>
              </a:defRPr>
            </a:lvl2pPr>
            <a:lvl3pPr lvl="2" rtl="0">
              <a:spcBef>
                <a:spcPts val="0"/>
              </a:spcBef>
              <a:spcAft>
                <a:spcPts val="0"/>
              </a:spcAft>
              <a:buClr>
                <a:schemeClr val="dk2"/>
              </a:buClr>
              <a:buSzPts val="2800"/>
              <a:buNone/>
              <a:defRPr>
                <a:solidFill>
                  <a:schemeClr val="dk2"/>
                </a:solidFill>
              </a:defRPr>
            </a:lvl3pPr>
            <a:lvl4pPr lvl="3" rtl="0">
              <a:spcBef>
                <a:spcPts val="0"/>
              </a:spcBef>
              <a:spcAft>
                <a:spcPts val="0"/>
              </a:spcAft>
              <a:buClr>
                <a:schemeClr val="dk2"/>
              </a:buClr>
              <a:buSzPts val="2800"/>
              <a:buNone/>
              <a:defRPr>
                <a:solidFill>
                  <a:schemeClr val="dk2"/>
                </a:solidFill>
              </a:defRPr>
            </a:lvl4pPr>
            <a:lvl5pPr lvl="4" rtl="0">
              <a:spcBef>
                <a:spcPts val="0"/>
              </a:spcBef>
              <a:spcAft>
                <a:spcPts val="0"/>
              </a:spcAft>
              <a:buClr>
                <a:schemeClr val="dk2"/>
              </a:buClr>
              <a:buSzPts val="2800"/>
              <a:buNone/>
              <a:defRPr>
                <a:solidFill>
                  <a:schemeClr val="dk2"/>
                </a:solidFill>
              </a:defRPr>
            </a:lvl5pPr>
            <a:lvl6pPr lvl="5" rtl="0">
              <a:spcBef>
                <a:spcPts val="0"/>
              </a:spcBef>
              <a:spcAft>
                <a:spcPts val="0"/>
              </a:spcAft>
              <a:buClr>
                <a:schemeClr val="dk2"/>
              </a:buClr>
              <a:buSzPts val="2800"/>
              <a:buNone/>
              <a:defRPr>
                <a:solidFill>
                  <a:schemeClr val="dk2"/>
                </a:solidFill>
              </a:defRPr>
            </a:lvl6pPr>
            <a:lvl7pPr lvl="6" rtl="0">
              <a:spcBef>
                <a:spcPts val="0"/>
              </a:spcBef>
              <a:spcAft>
                <a:spcPts val="0"/>
              </a:spcAft>
              <a:buClr>
                <a:schemeClr val="dk2"/>
              </a:buClr>
              <a:buSzPts val="2800"/>
              <a:buNone/>
              <a:defRPr>
                <a:solidFill>
                  <a:schemeClr val="dk2"/>
                </a:solidFill>
              </a:defRPr>
            </a:lvl7pPr>
            <a:lvl8pPr lvl="7" rtl="0">
              <a:spcBef>
                <a:spcPts val="0"/>
              </a:spcBef>
              <a:spcAft>
                <a:spcPts val="0"/>
              </a:spcAft>
              <a:buClr>
                <a:schemeClr val="dk2"/>
              </a:buClr>
              <a:buSzPts val="2800"/>
              <a:buNone/>
              <a:defRPr>
                <a:solidFill>
                  <a:schemeClr val="dk2"/>
                </a:solidFill>
              </a:defRPr>
            </a:lvl8pPr>
            <a:lvl9pPr lvl="8" rtl="0">
              <a:spcBef>
                <a:spcPts val="0"/>
              </a:spcBef>
              <a:spcAft>
                <a:spcPts val="0"/>
              </a:spcAft>
              <a:buClr>
                <a:schemeClr val="dk2"/>
              </a:buClr>
              <a:buSzPts val="2800"/>
              <a:buNone/>
              <a:defRPr>
                <a:solidFill>
                  <a:schemeClr val="dk2"/>
                </a:solidFill>
              </a:defRPr>
            </a:lvl9pPr>
          </a:lstStyle>
          <a:p/>
        </p:txBody>
      </p:sp>
    </p:spTree>
  </p:cSld>
  <p:clrMapOvr>
    <a:masterClrMapping/>
  </p:clrMapOvr>
  <p:extLst>
    <p:ext uri="{DCECCB84-F9BA-43D5-87BE-67443E8EF086}">
      <p15:sldGuideLst>
        <p15:guide id="1" pos="269">
          <p15:clr>
            <a:srgbClr val="E46962"/>
          </p15:clr>
        </p15:guide>
        <p15:guide id="2" pos="5455">
          <p15:clr>
            <a:srgbClr val="E46962"/>
          </p15:clr>
        </p15:guide>
      </p15:sldGuideLst>
    </p:ext>
  </p:extLst>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ll - Goodbye 1">
  <p:cSld name="CUSTOM_13">
    <p:spTree>
      <p:nvGrpSpPr>
        <p:cNvPr id="392" name="Shape 392"/>
        <p:cNvGrpSpPr/>
        <p:nvPr/>
      </p:nvGrpSpPr>
      <p:grpSpPr>
        <a:xfrm>
          <a:off x="0" y="0"/>
          <a:ext cx="0" cy="0"/>
          <a:chOff x="0" y="0"/>
          <a:chExt cx="0" cy="0"/>
        </a:xfrm>
      </p:grpSpPr>
      <p:sp>
        <p:nvSpPr>
          <p:cNvPr id="393" name="Google Shape;393;g2fd11760d98_1_387"/>
          <p:cNvSpPr/>
          <p:nvPr/>
        </p:nvSpPr>
        <p:spPr>
          <a:xfrm>
            <a:off x="-17428" y="0"/>
            <a:ext cx="4580100" cy="5143500"/>
          </a:xfrm>
          <a:prstGeom prst="roundRect">
            <a:avLst>
              <a:gd fmla="val 0" name="adj"/>
            </a:avLst>
          </a:prstGeom>
          <a:solidFill>
            <a:srgbClr val="F2F0EC"/>
          </a:solidFill>
          <a:ln>
            <a:noFill/>
          </a:ln>
        </p:spPr>
        <p:txBody>
          <a:bodyPr anchorCtr="0" anchor="ctr" bIns="34275" lIns="34275" spcFirstLastPara="1" rIns="34275" wrap="square" tIns="34275">
            <a:noAutofit/>
          </a:bodyPr>
          <a:lstStyle/>
          <a:p>
            <a:pPr indent="0" lvl="0" marL="0" rtl="0" algn="ctr">
              <a:spcBef>
                <a:spcPts val="0"/>
              </a:spcBef>
              <a:spcAft>
                <a:spcPts val="0"/>
              </a:spcAft>
              <a:buNone/>
            </a:pPr>
            <a:r>
              <a:t/>
            </a:r>
            <a:endParaRPr sz="500">
              <a:latin typeface="Inter"/>
              <a:ea typeface="Inter"/>
              <a:cs typeface="Inter"/>
              <a:sym typeface="Inter"/>
            </a:endParaRPr>
          </a:p>
        </p:txBody>
      </p:sp>
      <p:sp>
        <p:nvSpPr>
          <p:cNvPr id="394" name="Google Shape;394;g2fd11760d98_1_387"/>
          <p:cNvSpPr/>
          <p:nvPr/>
        </p:nvSpPr>
        <p:spPr>
          <a:xfrm>
            <a:off x="4564059" y="2278"/>
            <a:ext cx="4580100" cy="5143500"/>
          </a:xfrm>
          <a:prstGeom prst="roundRect">
            <a:avLst>
              <a:gd fmla="val 0" name="adj"/>
            </a:avLst>
          </a:prstGeom>
          <a:solidFill>
            <a:srgbClr val="222222"/>
          </a:solidFill>
          <a:ln>
            <a:noFill/>
          </a:ln>
        </p:spPr>
        <p:txBody>
          <a:bodyPr anchorCtr="0" anchor="ctr" bIns="34275" lIns="34275" spcFirstLastPara="1" rIns="34275" wrap="square" tIns="34275">
            <a:noAutofit/>
          </a:bodyPr>
          <a:lstStyle/>
          <a:p>
            <a:pPr indent="0" lvl="0" marL="0" rtl="0" algn="ctr">
              <a:spcBef>
                <a:spcPts val="0"/>
              </a:spcBef>
              <a:spcAft>
                <a:spcPts val="0"/>
              </a:spcAft>
              <a:buNone/>
            </a:pPr>
            <a:r>
              <a:t/>
            </a:r>
            <a:endParaRPr sz="500">
              <a:latin typeface="Inter"/>
              <a:ea typeface="Inter"/>
              <a:cs typeface="Inter"/>
              <a:sym typeface="Inter"/>
            </a:endParaRPr>
          </a:p>
        </p:txBody>
      </p:sp>
      <p:pic>
        <p:nvPicPr>
          <p:cNvPr id="395" name="Google Shape;395;g2fd11760d98_1_387"/>
          <p:cNvPicPr preferRelativeResize="0"/>
          <p:nvPr/>
        </p:nvPicPr>
        <p:blipFill rotWithShape="1">
          <a:blip r:embed="rId2">
            <a:alphaModFix/>
          </a:blip>
          <a:srcRect b="35463" l="0" r="0" t="0"/>
          <a:stretch/>
        </p:blipFill>
        <p:spPr>
          <a:xfrm>
            <a:off x="7209337" y="257968"/>
            <a:ext cx="1576856" cy="234065"/>
          </a:xfrm>
          <a:prstGeom prst="rect">
            <a:avLst/>
          </a:prstGeom>
          <a:noFill/>
          <a:ln>
            <a:noFill/>
          </a:ln>
        </p:spPr>
      </p:pic>
      <p:pic>
        <p:nvPicPr>
          <p:cNvPr id="396" name="Google Shape;396;g2fd11760d98_1_387"/>
          <p:cNvPicPr preferRelativeResize="0"/>
          <p:nvPr/>
        </p:nvPicPr>
        <p:blipFill rotWithShape="1">
          <a:blip r:embed="rId3">
            <a:alphaModFix/>
          </a:blip>
          <a:srcRect b="1371" l="0" r="0" t="1371"/>
          <a:stretch/>
        </p:blipFill>
        <p:spPr>
          <a:xfrm>
            <a:off x="323138" y="273190"/>
            <a:ext cx="1180368" cy="234575"/>
          </a:xfrm>
          <a:prstGeom prst="rect">
            <a:avLst/>
          </a:prstGeom>
          <a:noFill/>
          <a:ln>
            <a:noFill/>
          </a:ln>
        </p:spPr>
      </p:pic>
      <p:sp>
        <p:nvSpPr>
          <p:cNvPr id="397" name="Google Shape;397;g2fd11760d98_1_387"/>
          <p:cNvSpPr/>
          <p:nvPr/>
        </p:nvSpPr>
        <p:spPr>
          <a:xfrm>
            <a:off x="1729125" y="1997269"/>
            <a:ext cx="5685900" cy="1149000"/>
          </a:xfrm>
          <a:prstGeom prst="roundRect">
            <a:avLst>
              <a:gd fmla="val 50000" name="adj"/>
            </a:avLst>
          </a:prstGeom>
          <a:solidFill>
            <a:srgbClr val="FFFFFF"/>
          </a:solidFill>
          <a:ln>
            <a:noFill/>
          </a:ln>
        </p:spPr>
        <p:txBody>
          <a:bodyPr anchorCtr="0" anchor="ctr" bIns="34275" lIns="34275" spcFirstLastPara="1" rIns="34275" wrap="square" tIns="34275">
            <a:noAutofit/>
          </a:bodyPr>
          <a:lstStyle/>
          <a:p>
            <a:pPr indent="0" lvl="0" marL="0" rtl="0" algn="ctr">
              <a:spcBef>
                <a:spcPts val="0"/>
              </a:spcBef>
              <a:spcAft>
                <a:spcPts val="0"/>
              </a:spcAft>
              <a:buNone/>
            </a:pPr>
            <a:r>
              <a:t/>
            </a:r>
            <a:endParaRPr sz="3800">
              <a:latin typeface="Inter"/>
              <a:ea typeface="Inter"/>
              <a:cs typeface="Inter"/>
              <a:sym typeface="Inter"/>
            </a:endParaRPr>
          </a:p>
        </p:txBody>
      </p:sp>
      <p:sp>
        <p:nvSpPr>
          <p:cNvPr id="398" name="Google Shape;398;g2fd11760d98_1_387"/>
          <p:cNvSpPr txBox="1"/>
          <p:nvPr>
            <p:ph type="title"/>
          </p:nvPr>
        </p:nvSpPr>
        <p:spPr>
          <a:xfrm>
            <a:off x="1339144" y="2188163"/>
            <a:ext cx="6465600" cy="2048700"/>
          </a:xfrm>
          <a:prstGeom prst="rect">
            <a:avLst/>
          </a:prstGeom>
        </p:spPr>
        <p:txBody>
          <a:bodyPr anchorCtr="0" anchor="t" bIns="91425" lIns="91425" spcFirstLastPara="1" rIns="91425" wrap="square" tIns="91425">
            <a:normAutofit/>
          </a:bodyPr>
          <a:lstStyle>
            <a:lvl1pPr lvl="0" algn="ctr">
              <a:spcBef>
                <a:spcPts val="0"/>
              </a:spcBef>
              <a:spcAft>
                <a:spcPts val="0"/>
              </a:spcAft>
              <a:buSzPts val="1200"/>
              <a:buNone/>
              <a:defRPr sz="3800">
                <a:solidFill>
                  <a:srgbClr val="3D3D3D"/>
                </a:solidFill>
              </a:defRPr>
            </a:lvl1pPr>
            <a:lvl2pPr lvl="1" algn="ctr">
              <a:spcBef>
                <a:spcPts val="0"/>
              </a:spcBef>
              <a:spcAft>
                <a:spcPts val="0"/>
              </a:spcAft>
              <a:buSzPts val="2800"/>
              <a:buNone/>
              <a:defRPr/>
            </a:lvl2pPr>
            <a:lvl3pPr lvl="2" algn="ctr">
              <a:spcBef>
                <a:spcPts val="0"/>
              </a:spcBef>
              <a:spcAft>
                <a:spcPts val="0"/>
              </a:spcAft>
              <a:buSzPts val="2800"/>
              <a:buNone/>
              <a:defRPr/>
            </a:lvl3pPr>
            <a:lvl4pPr lvl="3" algn="ctr">
              <a:spcBef>
                <a:spcPts val="0"/>
              </a:spcBef>
              <a:spcAft>
                <a:spcPts val="0"/>
              </a:spcAft>
              <a:buSzPts val="2800"/>
              <a:buNone/>
              <a:defRPr/>
            </a:lvl4pPr>
            <a:lvl5pPr lvl="4" algn="ctr">
              <a:spcBef>
                <a:spcPts val="0"/>
              </a:spcBef>
              <a:spcAft>
                <a:spcPts val="0"/>
              </a:spcAft>
              <a:buSzPts val="2800"/>
              <a:buNone/>
              <a:defRPr/>
            </a:lvl5pPr>
            <a:lvl6pPr lvl="5" algn="ctr">
              <a:spcBef>
                <a:spcPts val="0"/>
              </a:spcBef>
              <a:spcAft>
                <a:spcPts val="0"/>
              </a:spcAft>
              <a:buSzPts val="2800"/>
              <a:buNone/>
              <a:defRPr/>
            </a:lvl6pPr>
            <a:lvl7pPr lvl="6" algn="ctr">
              <a:spcBef>
                <a:spcPts val="0"/>
              </a:spcBef>
              <a:spcAft>
                <a:spcPts val="0"/>
              </a:spcAft>
              <a:buSzPts val="2800"/>
              <a:buNone/>
              <a:defRPr/>
            </a:lvl7pPr>
            <a:lvl8pPr lvl="7" algn="ctr">
              <a:spcBef>
                <a:spcPts val="0"/>
              </a:spcBef>
              <a:spcAft>
                <a:spcPts val="0"/>
              </a:spcAft>
              <a:buSzPts val="2800"/>
              <a:buNone/>
              <a:defRPr/>
            </a:lvl8pPr>
            <a:lvl9pPr lvl="8" algn="ctr">
              <a:spcBef>
                <a:spcPts val="0"/>
              </a:spcBef>
              <a:spcAft>
                <a:spcPts val="0"/>
              </a:spcAft>
              <a:buSzPts val="2800"/>
              <a:buNone/>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co White">
  <p:cSld name="TITLE_1">
    <p:bg>
      <p:bgPr>
        <a:solidFill>
          <a:srgbClr val="FFFFFF"/>
        </a:solidFill>
      </p:bgPr>
    </p:bg>
    <p:spTree>
      <p:nvGrpSpPr>
        <p:cNvPr id="399" name="Shape 399"/>
        <p:cNvGrpSpPr/>
        <p:nvPr/>
      </p:nvGrpSpPr>
      <p:grpSpPr>
        <a:xfrm>
          <a:off x="0" y="0"/>
          <a:ext cx="0" cy="0"/>
          <a:chOff x="0" y="0"/>
          <a:chExt cx="0" cy="0"/>
        </a:xfrm>
      </p:grpSpPr>
      <p:pic>
        <p:nvPicPr>
          <p:cNvPr descr="NF_Logo_granite.png" id="400" name="Google Shape;400;g2fd11760d98_1_394"/>
          <p:cNvPicPr preferRelativeResize="0"/>
          <p:nvPr/>
        </p:nvPicPr>
        <p:blipFill rotWithShape="1">
          <a:blip r:embed="rId2">
            <a:alphaModFix/>
          </a:blip>
          <a:srcRect b="39313" l="0" r="0" t="0"/>
          <a:stretch/>
        </p:blipFill>
        <p:spPr>
          <a:xfrm>
            <a:off x="427247" y="287391"/>
            <a:ext cx="929259" cy="135586"/>
          </a:xfrm>
          <a:prstGeom prst="rect">
            <a:avLst/>
          </a:prstGeom>
          <a:noFill/>
          <a:ln>
            <a:noFill/>
          </a:ln>
        </p:spPr>
      </p:pic>
      <p:pic>
        <p:nvPicPr>
          <p:cNvPr descr="Bild" id="401" name="Google Shape;401;g2fd11760d98_1_394"/>
          <p:cNvPicPr preferRelativeResize="0"/>
          <p:nvPr/>
        </p:nvPicPr>
        <p:blipFill rotWithShape="1">
          <a:blip r:embed="rId3">
            <a:alphaModFix/>
          </a:blip>
          <a:srcRect b="0" l="0" r="0" t="0"/>
          <a:stretch/>
        </p:blipFill>
        <p:spPr>
          <a:xfrm>
            <a:off x="8070581" y="298748"/>
            <a:ext cx="589788" cy="112861"/>
          </a:xfrm>
          <a:prstGeom prst="rect">
            <a:avLst/>
          </a:prstGeom>
          <a:noFill/>
          <a:ln>
            <a:noFill/>
          </a:ln>
        </p:spPr>
      </p:pic>
    </p:spTree>
  </p:cSld>
  <p:clrMapOvr>
    <a:masterClrMapping/>
  </p:clrMapOvr>
  <p:extLst>
    <p:ext uri="{DCECCB84-F9BA-43D5-87BE-67443E8EF086}">
      <p15:sldGuideLst>
        <p15:guide id="1" pos="269">
          <p15:clr>
            <a:srgbClr val="E46962"/>
          </p15:clr>
        </p15:guide>
        <p15:guide id="2" pos="5455">
          <p15:clr>
            <a:srgbClr val="E46962"/>
          </p15:clr>
        </p15:guide>
      </p15:sldGuideLst>
    </p:ext>
  </p:extLst>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co Water Light">
  <p:cSld name="TITLE_1_1_2">
    <p:bg>
      <p:bgPr>
        <a:solidFill>
          <a:srgbClr val="F3F5F9"/>
        </a:solidFill>
      </p:bgPr>
    </p:bg>
    <p:spTree>
      <p:nvGrpSpPr>
        <p:cNvPr id="402" name="Shape 402"/>
        <p:cNvGrpSpPr/>
        <p:nvPr/>
      </p:nvGrpSpPr>
      <p:grpSpPr>
        <a:xfrm>
          <a:off x="0" y="0"/>
          <a:ext cx="0" cy="0"/>
          <a:chOff x="0" y="0"/>
          <a:chExt cx="0" cy="0"/>
        </a:xfrm>
      </p:grpSpPr>
      <p:pic>
        <p:nvPicPr>
          <p:cNvPr descr="NF_Logo_granite.png" id="403" name="Google Shape;403;g2fd11760d98_1_397"/>
          <p:cNvPicPr preferRelativeResize="0"/>
          <p:nvPr/>
        </p:nvPicPr>
        <p:blipFill rotWithShape="1">
          <a:blip r:embed="rId2">
            <a:alphaModFix/>
          </a:blip>
          <a:srcRect b="39313" l="0" r="0" t="0"/>
          <a:stretch/>
        </p:blipFill>
        <p:spPr>
          <a:xfrm>
            <a:off x="427247" y="287391"/>
            <a:ext cx="929259" cy="135586"/>
          </a:xfrm>
          <a:prstGeom prst="rect">
            <a:avLst/>
          </a:prstGeom>
          <a:noFill/>
          <a:ln>
            <a:noFill/>
          </a:ln>
        </p:spPr>
      </p:pic>
      <p:pic>
        <p:nvPicPr>
          <p:cNvPr descr="Bild" id="404" name="Google Shape;404;g2fd11760d98_1_397"/>
          <p:cNvPicPr preferRelativeResize="0"/>
          <p:nvPr/>
        </p:nvPicPr>
        <p:blipFill rotWithShape="1">
          <a:blip r:embed="rId3">
            <a:alphaModFix/>
          </a:blip>
          <a:srcRect b="0" l="0" r="0" t="0"/>
          <a:stretch/>
        </p:blipFill>
        <p:spPr>
          <a:xfrm>
            <a:off x="8070581" y="298748"/>
            <a:ext cx="589788" cy="112861"/>
          </a:xfrm>
          <a:prstGeom prst="rect">
            <a:avLst/>
          </a:prstGeom>
          <a:noFill/>
          <a:ln>
            <a:noFill/>
          </a:ln>
        </p:spPr>
      </p:pic>
    </p:spTree>
  </p:cSld>
  <p:clrMapOvr>
    <a:masterClrMapping/>
  </p:clrMapOvr>
  <p:extLst>
    <p:ext uri="{DCECCB84-F9BA-43D5-87BE-67443E8EF086}">
      <p15:sldGuideLst>
        <p15:guide id="1" pos="269">
          <p15:clr>
            <a:srgbClr val="E46962"/>
          </p15:clr>
        </p15:guide>
        <p15:guide id="2" pos="5455">
          <p15:clr>
            <a:srgbClr val="E46962"/>
          </p15:clr>
        </p15:guide>
      </p15:sldGuideLst>
    </p:ext>
  </p:extLst>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litpage White Granite">
  <p:cSld name="Splitpage White Granite">
    <p:bg>
      <p:bgPr>
        <a:solidFill>
          <a:srgbClr val="FFFFFF"/>
        </a:solidFill>
      </p:bgPr>
    </p:bg>
    <p:spTree>
      <p:nvGrpSpPr>
        <p:cNvPr id="405" name="Shape 405"/>
        <p:cNvGrpSpPr/>
        <p:nvPr/>
      </p:nvGrpSpPr>
      <p:grpSpPr>
        <a:xfrm>
          <a:off x="0" y="0"/>
          <a:ext cx="0" cy="0"/>
          <a:chOff x="0" y="0"/>
          <a:chExt cx="0" cy="0"/>
        </a:xfrm>
      </p:grpSpPr>
      <p:sp>
        <p:nvSpPr>
          <p:cNvPr id="406" name="Google Shape;406;g2fd11760d98_1_400"/>
          <p:cNvSpPr/>
          <p:nvPr/>
        </p:nvSpPr>
        <p:spPr>
          <a:xfrm>
            <a:off x="-57787" y="-20250"/>
            <a:ext cx="4600500" cy="5184000"/>
          </a:xfrm>
          <a:prstGeom prst="rect">
            <a:avLst/>
          </a:prstGeom>
          <a:solidFill>
            <a:srgbClr val="252629"/>
          </a:solidFill>
          <a:ln>
            <a:noFill/>
          </a:ln>
        </p:spPr>
        <p:txBody>
          <a:bodyPr anchorCtr="0" anchor="ctr" bIns="19050" lIns="19050" spcFirstLastPara="1" rIns="19050" wrap="square" tIns="19050">
            <a:noAutofit/>
          </a:bodyPr>
          <a:lstStyle/>
          <a:p>
            <a:pPr indent="0" lvl="0" marL="0" marR="0" rtl="0" algn="l">
              <a:lnSpc>
                <a:spcPct val="120000"/>
              </a:lnSpc>
              <a:spcBef>
                <a:spcPts val="0"/>
              </a:spcBef>
              <a:spcAft>
                <a:spcPts val="0"/>
              </a:spcAft>
              <a:buClr>
                <a:srgbClr val="252629"/>
              </a:buClr>
              <a:buSzPts val="1100"/>
              <a:buFont typeface="Inter"/>
              <a:buNone/>
            </a:pPr>
            <a:r>
              <a:t/>
            </a:r>
            <a:endParaRPr b="0" i="0" sz="1100" u="none" cap="none" strike="noStrike">
              <a:solidFill>
                <a:srgbClr val="252629"/>
              </a:solidFill>
              <a:latin typeface="Inter"/>
              <a:ea typeface="Inter"/>
              <a:cs typeface="Inter"/>
              <a:sym typeface="Inter"/>
            </a:endParaRPr>
          </a:p>
        </p:txBody>
      </p:sp>
      <p:pic>
        <p:nvPicPr>
          <p:cNvPr descr="VJazOxPGl449Pc328inEPJDbmCRBaljMQUSZbkHlhEsU_i5pGi5ewgGIjEg_nwXtIxlfkpGCgrf2gSnmk_5FmWmbXCgsxm3vrBTDy9cm6fYyludI6znlxjmf2dXguXw1UZ0krzVnMKkXBMMb350alwiPEFbvbfSWx1vkxuXYvbZrHyTxAaiTkfvnIQ.png" id="407" name="Google Shape;407;g2fd11760d98_1_400"/>
          <p:cNvPicPr preferRelativeResize="0"/>
          <p:nvPr/>
        </p:nvPicPr>
        <p:blipFill rotWithShape="1">
          <a:blip r:embed="rId2">
            <a:alphaModFix/>
          </a:blip>
          <a:srcRect b="36081" l="0" r="0" t="0"/>
          <a:stretch/>
        </p:blipFill>
        <p:spPr>
          <a:xfrm>
            <a:off x="427247" y="286603"/>
            <a:ext cx="929259" cy="137160"/>
          </a:xfrm>
          <a:prstGeom prst="rect">
            <a:avLst/>
          </a:prstGeom>
          <a:noFill/>
          <a:ln>
            <a:noFill/>
          </a:ln>
        </p:spPr>
      </p:pic>
      <p:pic>
        <p:nvPicPr>
          <p:cNvPr descr="Bild" id="408" name="Google Shape;408;g2fd11760d98_1_400"/>
          <p:cNvPicPr preferRelativeResize="0"/>
          <p:nvPr/>
        </p:nvPicPr>
        <p:blipFill rotWithShape="1">
          <a:blip r:embed="rId3">
            <a:alphaModFix/>
          </a:blip>
          <a:srcRect b="0" l="0" r="0" t="0"/>
          <a:stretch/>
        </p:blipFill>
        <p:spPr>
          <a:xfrm>
            <a:off x="8070581" y="298748"/>
            <a:ext cx="589788" cy="112861"/>
          </a:xfrm>
          <a:prstGeom prst="rect">
            <a:avLst/>
          </a:prstGeom>
          <a:noFill/>
          <a:ln>
            <a:noFill/>
          </a:ln>
        </p:spPr>
      </p:pic>
    </p:spTree>
  </p:cSld>
  <p:clrMapOvr>
    <a:masterClrMapping/>
  </p:clrMapOvr>
  <p:extLst>
    <p:ext uri="{DCECCB84-F9BA-43D5-87BE-67443E8EF086}">
      <p15:sldGuideLst>
        <p15:guide id="1" pos="269">
          <p15:clr>
            <a:srgbClr val="E46962"/>
          </p15:clr>
        </p15:guide>
        <p15:guide id="2" pos="5455">
          <p15:clr>
            <a:srgbClr val="E46962"/>
          </p15:clr>
        </p15:guide>
      </p15:sldGuideLst>
    </p:ext>
  </p:extLst>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co Granite Arrow">
  <p:cSld name="Blanco Granite_1">
    <p:bg>
      <p:bgPr>
        <a:solidFill>
          <a:srgbClr val="252629"/>
        </a:solidFill>
      </p:bgPr>
    </p:bg>
    <p:spTree>
      <p:nvGrpSpPr>
        <p:cNvPr id="409" name="Shape 409"/>
        <p:cNvGrpSpPr/>
        <p:nvPr/>
      </p:nvGrpSpPr>
      <p:grpSpPr>
        <a:xfrm>
          <a:off x="0" y="0"/>
          <a:ext cx="0" cy="0"/>
          <a:chOff x="0" y="0"/>
          <a:chExt cx="0" cy="0"/>
        </a:xfrm>
      </p:grpSpPr>
      <p:pic>
        <p:nvPicPr>
          <p:cNvPr descr="NF_arrow-foam-horizontal.png" id="410" name="Google Shape;410;g2fd11760d98_1_404"/>
          <p:cNvPicPr preferRelativeResize="0"/>
          <p:nvPr/>
        </p:nvPicPr>
        <p:blipFill rotWithShape="1">
          <a:blip r:embed="rId2">
            <a:alphaModFix/>
          </a:blip>
          <a:srcRect b="0" l="0" r="0" t="0"/>
          <a:stretch/>
        </p:blipFill>
        <p:spPr>
          <a:xfrm>
            <a:off x="7558416" y="3577719"/>
            <a:ext cx="1086284" cy="1002594"/>
          </a:xfrm>
          <a:prstGeom prst="rect">
            <a:avLst/>
          </a:prstGeom>
          <a:noFill/>
          <a:ln>
            <a:noFill/>
          </a:ln>
        </p:spPr>
      </p:pic>
      <p:pic>
        <p:nvPicPr>
          <p:cNvPr descr="Spiced_Logo_Dark 1.png" id="411" name="Google Shape;411;g2fd11760d98_1_404"/>
          <p:cNvPicPr preferRelativeResize="0"/>
          <p:nvPr/>
        </p:nvPicPr>
        <p:blipFill rotWithShape="1">
          <a:blip r:embed="rId3">
            <a:alphaModFix/>
          </a:blip>
          <a:srcRect b="0" l="0" r="0" t="0"/>
          <a:stretch/>
        </p:blipFill>
        <p:spPr>
          <a:xfrm>
            <a:off x="8070584" y="297964"/>
            <a:ext cx="589787" cy="114436"/>
          </a:xfrm>
          <a:prstGeom prst="rect">
            <a:avLst/>
          </a:prstGeom>
          <a:noFill/>
          <a:ln>
            <a:noFill/>
          </a:ln>
        </p:spPr>
      </p:pic>
      <p:pic>
        <p:nvPicPr>
          <p:cNvPr descr="VJazOxPGl449Pc328inEPJDbmCRBaljMQUSZbkHlhEsU_i5pGi5ewgGIjEg_nwXtIxlfkpGCgrf2gSnmk_5FmWmbXCgsxm3vrBTDy9cm6fYyludI6znlxjmf2dXguXw1UZ0krzVnMKkXBMMb350alwiPEFbvbfSWx1vkxuXYvbZrHyTxAaiTkfvnIQ.png" id="412" name="Google Shape;412;g2fd11760d98_1_404"/>
          <p:cNvPicPr preferRelativeResize="0"/>
          <p:nvPr/>
        </p:nvPicPr>
        <p:blipFill rotWithShape="1">
          <a:blip r:embed="rId4">
            <a:alphaModFix/>
          </a:blip>
          <a:srcRect b="36081" l="0" r="0" t="0"/>
          <a:stretch/>
        </p:blipFill>
        <p:spPr>
          <a:xfrm>
            <a:off x="427247" y="286603"/>
            <a:ext cx="929259" cy="137160"/>
          </a:xfrm>
          <a:prstGeom prst="rect">
            <a:avLst/>
          </a:prstGeom>
          <a:noFill/>
          <a:ln>
            <a:noFill/>
          </a:ln>
        </p:spPr>
      </p:pic>
    </p:spTree>
  </p:cSld>
  <p:clrMapOvr>
    <a:masterClrMapping/>
  </p:clrMapOvr>
  <p:extLst>
    <p:ext uri="{DCECCB84-F9BA-43D5-87BE-67443E8EF086}">
      <p15:sldGuideLst>
        <p15:guide id="1" pos="5455">
          <p15:clr>
            <a:srgbClr val="E46962"/>
          </p15:clr>
        </p15:guide>
        <p15:guide id="2" pos="269">
          <p15:clr>
            <a:srgbClr val="E46962"/>
          </p15:clr>
        </p15:guide>
      </p15:sldGuideLst>
    </p:ext>
  </p:extLst>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co Granite">
  <p:cSld name="Blanco Granite_2">
    <p:bg>
      <p:bgPr>
        <a:solidFill>
          <a:srgbClr val="252629"/>
        </a:solidFill>
      </p:bgPr>
    </p:bg>
    <p:spTree>
      <p:nvGrpSpPr>
        <p:cNvPr id="413" name="Shape 413"/>
        <p:cNvGrpSpPr/>
        <p:nvPr/>
      </p:nvGrpSpPr>
      <p:grpSpPr>
        <a:xfrm>
          <a:off x="0" y="0"/>
          <a:ext cx="0" cy="0"/>
          <a:chOff x="0" y="0"/>
          <a:chExt cx="0" cy="0"/>
        </a:xfrm>
      </p:grpSpPr>
      <p:pic>
        <p:nvPicPr>
          <p:cNvPr descr="Spiced_Logo_Dark 1.png" id="414" name="Google Shape;414;g2fd11760d98_1_408"/>
          <p:cNvPicPr preferRelativeResize="0"/>
          <p:nvPr/>
        </p:nvPicPr>
        <p:blipFill rotWithShape="1">
          <a:blip r:embed="rId2">
            <a:alphaModFix/>
          </a:blip>
          <a:srcRect b="0" l="0" r="0" t="0"/>
          <a:stretch/>
        </p:blipFill>
        <p:spPr>
          <a:xfrm>
            <a:off x="8070584" y="297964"/>
            <a:ext cx="589787" cy="114436"/>
          </a:xfrm>
          <a:prstGeom prst="rect">
            <a:avLst/>
          </a:prstGeom>
          <a:noFill/>
          <a:ln>
            <a:noFill/>
          </a:ln>
        </p:spPr>
      </p:pic>
      <p:pic>
        <p:nvPicPr>
          <p:cNvPr descr="VJazOxPGl449Pc328inEPJDbmCRBaljMQUSZbkHlhEsU_i5pGi5ewgGIjEg_nwXtIxlfkpGCgrf2gSnmk_5FmWmbXCgsxm3vrBTDy9cm6fYyludI6znlxjmf2dXguXw1UZ0krzVnMKkXBMMb350alwiPEFbvbfSWx1vkxuXYvbZrHyTxAaiTkfvnIQ.png" id="415" name="Google Shape;415;g2fd11760d98_1_408"/>
          <p:cNvPicPr preferRelativeResize="0"/>
          <p:nvPr/>
        </p:nvPicPr>
        <p:blipFill rotWithShape="1">
          <a:blip r:embed="rId3">
            <a:alphaModFix/>
          </a:blip>
          <a:srcRect b="36081" l="0" r="0" t="0"/>
          <a:stretch/>
        </p:blipFill>
        <p:spPr>
          <a:xfrm>
            <a:off x="427247" y="286603"/>
            <a:ext cx="929259" cy="137160"/>
          </a:xfrm>
          <a:prstGeom prst="rect">
            <a:avLst/>
          </a:prstGeom>
          <a:noFill/>
          <a:ln>
            <a:noFill/>
          </a:ln>
        </p:spPr>
      </p:pic>
    </p:spTree>
  </p:cSld>
  <p:clrMapOvr>
    <a:masterClrMapping/>
  </p:clrMapOvr>
  <p:extLst>
    <p:ext uri="{DCECCB84-F9BA-43D5-87BE-67443E8EF086}">
      <p15:sldGuideLst>
        <p15:guide id="1" pos="269">
          <p15:clr>
            <a:srgbClr val="E46962"/>
          </p15:clr>
        </p15:guide>
        <p15:guide id="2" pos="5455">
          <p15:clr>
            <a:srgbClr val="E46962"/>
          </p15:clr>
        </p15:guide>
      </p15:sldGuideLst>
    </p:ext>
  </p:extLs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ssion start - dark background">
  <p:cSld name="CUSTOM">
    <p:bg>
      <p:bgPr>
        <a:solidFill>
          <a:schemeClr val="dk1"/>
        </a:solidFill>
      </p:bgPr>
    </p:bg>
    <p:spTree>
      <p:nvGrpSpPr>
        <p:cNvPr id="31" name="Shape 31"/>
        <p:cNvGrpSpPr/>
        <p:nvPr/>
      </p:nvGrpSpPr>
      <p:grpSpPr>
        <a:xfrm>
          <a:off x="0" y="0"/>
          <a:ext cx="0" cy="0"/>
          <a:chOff x="0" y="0"/>
          <a:chExt cx="0" cy="0"/>
        </a:xfrm>
      </p:grpSpPr>
      <p:pic>
        <p:nvPicPr>
          <p:cNvPr id="32" name="Google Shape;32;g2fd11760d98_1_26"/>
          <p:cNvPicPr preferRelativeResize="0"/>
          <p:nvPr/>
        </p:nvPicPr>
        <p:blipFill rotWithShape="1">
          <a:blip r:embed="rId2">
            <a:alphaModFix/>
          </a:blip>
          <a:srcRect b="0" l="0" r="0" t="0"/>
          <a:stretch/>
        </p:blipFill>
        <p:spPr>
          <a:xfrm>
            <a:off x="450309" y="4723322"/>
            <a:ext cx="1140645" cy="262350"/>
          </a:xfrm>
          <a:prstGeom prst="rect">
            <a:avLst/>
          </a:prstGeom>
          <a:noFill/>
          <a:ln>
            <a:noFill/>
          </a:ln>
        </p:spPr>
      </p:pic>
      <p:pic>
        <p:nvPicPr>
          <p:cNvPr id="33" name="Google Shape;33;g2fd11760d98_1_26"/>
          <p:cNvPicPr preferRelativeResize="0"/>
          <p:nvPr/>
        </p:nvPicPr>
        <p:blipFill rotWithShape="1">
          <a:blip r:embed="rId3">
            <a:alphaModFix/>
          </a:blip>
          <a:srcRect b="-5940" l="0" r="0" t="-5940"/>
          <a:stretch/>
        </p:blipFill>
        <p:spPr>
          <a:xfrm>
            <a:off x="1794112" y="4723322"/>
            <a:ext cx="1056763" cy="229757"/>
          </a:xfrm>
          <a:prstGeom prst="rect">
            <a:avLst/>
          </a:prstGeom>
          <a:noFill/>
          <a:ln>
            <a:noFill/>
          </a:ln>
        </p:spPr>
      </p:pic>
      <p:sp>
        <p:nvSpPr>
          <p:cNvPr id="34" name="Google Shape;34;g2fd11760d98_1_26"/>
          <p:cNvSpPr txBox="1"/>
          <p:nvPr>
            <p:ph type="title"/>
          </p:nvPr>
        </p:nvSpPr>
        <p:spPr>
          <a:xfrm>
            <a:off x="380194" y="598809"/>
            <a:ext cx="7443900" cy="2641800"/>
          </a:xfrm>
          <a:prstGeom prst="rect">
            <a:avLst/>
          </a:prstGeom>
        </p:spPr>
        <p:txBody>
          <a:bodyPr anchorCtr="0" anchor="t" bIns="91425" lIns="91425" spcFirstLastPara="1" rIns="91425" wrap="square" tIns="91425">
            <a:normAutofit/>
          </a:bodyPr>
          <a:lstStyle>
            <a:lvl1pPr lvl="0">
              <a:lnSpc>
                <a:spcPct val="85000"/>
              </a:lnSpc>
              <a:spcBef>
                <a:spcPts val="0"/>
              </a:spcBef>
              <a:spcAft>
                <a:spcPts val="0"/>
              </a:spcAft>
              <a:buClr>
                <a:schemeClr val="accent4"/>
              </a:buClr>
              <a:buSzPts val="4500"/>
              <a:buFont typeface="Poppins SemiBold"/>
              <a:buNone/>
              <a:defRPr sz="6000">
                <a:solidFill>
                  <a:schemeClr val="accent4"/>
                </a:solidFill>
                <a:latin typeface="Poppins SemiBold"/>
                <a:ea typeface="Poppins SemiBold"/>
                <a:cs typeface="Poppins SemiBold"/>
                <a:sym typeface="Poppins SemiBold"/>
              </a:defRPr>
            </a:lvl1pPr>
            <a:lvl2pPr lvl="1">
              <a:lnSpc>
                <a:spcPct val="85000"/>
              </a:lnSpc>
              <a:spcBef>
                <a:spcPts val="0"/>
              </a:spcBef>
              <a:spcAft>
                <a:spcPts val="0"/>
              </a:spcAft>
              <a:buClr>
                <a:schemeClr val="accent4"/>
              </a:buClr>
              <a:buSzPts val="2800"/>
              <a:buNone/>
              <a:defRPr>
                <a:solidFill>
                  <a:schemeClr val="accent4"/>
                </a:solidFill>
              </a:defRPr>
            </a:lvl2pPr>
            <a:lvl3pPr lvl="2">
              <a:lnSpc>
                <a:spcPct val="85000"/>
              </a:lnSpc>
              <a:spcBef>
                <a:spcPts val="0"/>
              </a:spcBef>
              <a:spcAft>
                <a:spcPts val="0"/>
              </a:spcAft>
              <a:buClr>
                <a:schemeClr val="accent4"/>
              </a:buClr>
              <a:buSzPts val="2800"/>
              <a:buNone/>
              <a:defRPr>
                <a:solidFill>
                  <a:schemeClr val="accent4"/>
                </a:solidFill>
              </a:defRPr>
            </a:lvl3pPr>
            <a:lvl4pPr lvl="3">
              <a:lnSpc>
                <a:spcPct val="85000"/>
              </a:lnSpc>
              <a:spcBef>
                <a:spcPts val="0"/>
              </a:spcBef>
              <a:spcAft>
                <a:spcPts val="0"/>
              </a:spcAft>
              <a:buClr>
                <a:schemeClr val="accent4"/>
              </a:buClr>
              <a:buSzPts val="2800"/>
              <a:buNone/>
              <a:defRPr>
                <a:solidFill>
                  <a:schemeClr val="accent4"/>
                </a:solidFill>
              </a:defRPr>
            </a:lvl4pPr>
            <a:lvl5pPr lvl="4">
              <a:lnSpc>
                <a:spcPct val="85000"/>
              </a:lnSpc>
              <a:spcBef>
                <a:spcPts val="0"/>
              </a:spcBef>
              <a:spcAft>
                <a:spcPts val="0"/>
              </a:spcAft>
              <a:buClr>
                <a:schemeClr val="accent4"/>
              </a:buClr>
              <a:buSzPts val="2800"/>
              <a:buNone/>
              <a:defRPr>
                <a:solidFill>
                  <a:schemeClr val="accent4"/>
                </a:solidFill>
              </a:defRPr>
            </a:lvl5pPr>
            <a:lvl6pPr lvl="5">
              <a:lnSpc>
                <a:spcPct val="85000"/>
              </a:lnSpc>
              <a:spcBef>
                <a:spcPts val="0"/>
              </a:spcBef>
              <a:spcAft>
                <a:spcPts val="0"/>
              </a:spcAft>
              <a:buClr>
                <a:schemeClr val="accent4"/>
              </a:buClr>
              <a:buSzPts val="2800"/>
              <a:buNone/>
              <a:defRPr>
                <a:solidFill>
                  <a:schemeClr val="accent4"/>
                </a:solidFill>
              </a:defRPr>
            </a:lvl6pPr>
            <a:lvl7pPr lvl="6">
              <a:lnSpc>
                <a:spcPct val="85000"/>
              </a:lnSpc>
              <a:spcBef>
                <a:spcPts val="0"/>
              </a:spcBef>
              <a:spcAft>
                <a:spcPts val="0"/>
              </a:spcAft>
              <a:buClr>
                <a:schemeClr val="accent4"/>
              </a:buClr>
              <a:buSzPts val="2800"/>
              <a:buNone/>
              <a:defRPr>
                <a:solidFill>
                  <a:schemeClr val="accent4"/>
                </a:solidFill>
              </a:defRPr>
            </a:lvl7pPr>
            <a:lvl8pPr lvl="7">
              <a:lnSpc>
                <a:spcPct val="85000"/>
              </a:lnSpc>
              <a:spcBef>
                <a:spcPts val="0"/>
              </a:spcBef>
              <a:spcAft>
                <a:spcPts val="0"/>
              </a:spcAft>
              <a:buClr>
                <a:schemeClr val="accent4"/>
              </a:buClr>
              <a:buSzPts val="2800"/>
              <a:buNone/>
              <a:defRPr>
                <a:solidFill>
                  <a:schemeClr val="accent4"/>
                </a:solidFill>
              </a:defRPr>
            </a:lvl8pPr>
            <a:lvl9pPr lvl="8">
              <a:lnSpc>
                <a:spcPct val="85000"/>
              </a:lnSpc>
              <a:spcBef>
                <a:spcPts val="0"/>
              </a:spcBef>
              <a:spcAft>
                <a:spcPts val="0"/>
              </a:spcAft>
              <a:buClr>
                <a:schemeClr val="accent4"/>
              </a:buClr>
              <a:buSzPts val="2800"/>
              <a:buNone/>
              <a:defRPr>
                <a:solidFill>
                  <a:schemeClr val="accent4"/>
                </a:solidFill>
              </a:defRPr>
            </a:lvl9pPr>
          </a:lstStyle>
          <a:p/>
        </p:txBody>
      </p:sp>
      <p:sp>
        <p:nvSpPr>
          <p:cNvPr id="35" name="Google Shape;35;g2fd11760d98_1_26"/>
          <p:cNvSpPr txBox="1"/>
          <p:nvPr>
            <p:ph idx="1" type="subTitle"/>
          </p:nvPr>
        </p:nvSpPr>
        <p:spPr>
          <a:xfrm>
            <a:off x="496434" y="3175697"/>
            <a:ext cx="2977800" cy="508500"/>
          </a:xfrm>
          <a:prstGeom prst="rect">
            <a:avLst/>
          </a:prstGeom>
        </p:spPr>
        <p:txBody>
          <a:bodyPr anchorCtr="0" anchor="t" bIns="91425" lIns="91425" spcFirstLastPara="1" rIns="91425" wrap="square" tIns="91425">
            <a:normAutofit/>
          </a:bodyPr>
          <a:lstStyle>
            <a:lvl1pPr lvl="0">
              <a:spcBef>
                <a:spcPts val="0"/>
              </a:spcBef>
              <a:spcAft>
                <a:spcPts val="0"/>
              </a:spcAft>
              <a:buSzPts val="1800"/>
              <a:buNone/>
              <a:defRPr sz="1900">
                <a:solidFill>
                  <a:srgbClr val="252629"/>
                </a:solidFill>
                <a:latin typeface="Inter SemiBold"/>
                <a:ea typeface="Inter SemiBold"/>
                <a:cs typeface="Inter SemiBold"/>
                <a:sym typeface="Inter SemiBold"/>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6" name="Google Shape;36;g2fd11760d98_1_26"/>
          <p:cNvSpPr txBox="1"/>
          <p:nvPr>
            <p:ph idx="2" type="subTitle"/>
          </p:nvPr>
        </p:nvSpPr>
        <p:spPr>
          <a:xfrm>
            <a:off x="5714044" y="4671928"/>
            <a:ext cx="2977800" cy="229800"/>
          </a:xfrm>
          <a:prstGeom prst="rect">
            <a:avLst/>
          </a:prstGeom>
        </p:spPr>
        <p:txBody>
          <a:bodyPr anchorCtr="0" anchor="t" bIns="91425" lIns="91425" spcFirstLastPara="1" rIns="91425" wrap="square" tIns="91425">
            <a:normAutofit/>
          </a:bodyPr>
          <a:lstStyle>
            <a:lvl1pPr indent="0" lvl="0" marL="0" marR="0" rtl="0" algn="r">
              <a:lnSpc>
                <a:spcPct val="100000"/>
              </a:lnSpc>
              <a:spcBef>
                <a:spcPts val="0"/>
              </a:spcBef>
              <a:spcAft>
                <a:spcPts val="0"/>
              </a:spcAft>
              <a:buClr>
                <a:srgbClr val="252629"/>
              </a:buClr>
              <a:buSzPts val="500"/>
              <a:buFont typeface="Inter"/>
              <a:buNone/>
              <a:defRPr sz="1100">
                <a:solidFill>
                  <a:schemeClr val="accent4"/>
                </a:solidFill>
                <a:latin typeface="Inter SemiBold"/>
                <a:ea typeface="Inter SemiBold"/>
                <a:cs typeface="Inter SemiBold"/>
                <a:sym typeface="Inter SemiBold"/>
              </a:defRPr>
            </a:lvl1pPr>
            <a:lvl2pPr lvl="1" rtl="0">
              <a:spcBef>
                <a:spcPts val="0"/>
              </a:spcBef>
              <a:spcAft>
                <a:spcPts val="0"/>
              </a:spcAft>
              <a:buClr>
                <a:schemeClr val="accent4"/>
              </a:buClr>
              <a:buSzPts val="1400"/>
              <a:buNone/>
              <a:defRPr>
                <a:solidFill>
                  <a:schemeClr val="accent4"/>
                </a:solidFill>
              </a:defRPr>
            </a:lvl2pPr>
            <a:lvl3pPr lvl="2" rtl="0">
              <a:spcBef>
                <a:spcPts val="0"/>
              </a:spcBef>
              <a:spcAft>
                <a:spcPts val="0"/>
              </a:spcAft>
              <a:buClr>
                <a:schemeClr val="accent4"/>
              </a:buClr>
              <a:buSzPts val="1400"/>
              <a:buNone/>
              <a:defRPr>
                <a:solidFill>
                  <a:schemeClr val="accent4"/>
                </a:solidFill>
              </a:defRPr>
            </a:lvl3pPr>
            <a:lvl4pPr lvl="3" rtl="0">
              <a:spcBef>
                <a:spcPts val="0"/>
              </a:spcBef>
              <a:spcAft>
                <a:spcPts val="0"/>
              </a:spcAft>
              <a:buClr>
                <a:schemeClr val="accent4"/>
              </a:buClr>
              <a:buSzPts val="1400"/>
              <a:buNone/>
              <a:defRPr>
                <a:solidFill>
                  <a:schemeClr val="accent4"/>
                </a:solidFill>
              </a:defRPr>
            </a:lvl4pPr>
            <a:lvl5pPr lvl="4" rtl="0">
              <a:spcBef>
                <a:spcPts val="0"/>
              </a:spcBef>
              <a:spcAft>
                <a:spcPts val="0"/>
              </a:spcAft>
              <a:buClr>
                <a:schemeClr val="accent4"/>
              </a:buClr>
              <a:buSzPts val="1400"/>
              <a:buNone/>
              <a:defRPr>
                <a:solidFill>
                  <a:schemeClr val="accent4"/>
                </a:solidFill>
              </a:defRPr>
            </a:lvl5pPr>
            <a:lvl6pPr lvl="5" rtl="0">
              <a:spcBef>
                <a:spcPts val="0"/>
              </a:spcBef>
              <a:spcAft>
                <a:spcPts val="0"/>
              </a:spcAft>
              <a:buClr>
                <a:schemeClr val="accent4"/>
              </a:buClr>
              <a:buSzPts val="1400"/>
              <a:buNone/>
              <a:defRPr>
                <a:solidFill>
                  <a:schemeClr val="accent4"/>
                </a:solidFill>
              </a:defRPr>
            </a:lvl6pPr>
            <a:lvl7pPr lvl="6" rtl="0">
              <a:spcBef>
                <a:spcPts val="0"/>
              </a:spcBef>
              <a:spcAft>
                <a:spcPts val="0"/>
              </a:spcAft>
              <a:buClr>
                <a:schemeClr val="accent4"/>
              </a:buClr>
              <a:buSzPts val="1400"/>
              <a:buNone/>
              <a:defRPr>
                <a:solidFill>
                  <a:schemeClr val="accent4"/>
                </a:solidFill>
              </a:defRPr>
            </a:lvl7pPr>
            <a:lvl8pPr lvl="7" rtl="0">
              <a:spcBef>
                <a:spcPts val="0"/>
              </a:spcBef>
              <a:spcAft>
                <a:spcPts val="0"/>
              </a:spcAft>
              <a:buClr>
                <a:schemeClr val="accent4"/>
              </a:buClr>
              <a:buSzPts val="1400"/>
              <a:buNone/>
              <a:defRPr>
                <a:solidFill>
                  <a:schemeClr val="accent4"/>
                </a:solidFill>
              </a:defRPr>
            </a:lvl8pPr>
            <a:lvl9pPr lvl="8" rtl="0">
              <a:spcBef>
                <a:spcPts val="0"/>
              </a:spcBef>
              <a:spcAft>
                <a:spcPts val="0"/>
              </a:spcAft>
              <a:buClr>
                <a:schemeClr val="accent4"/>
              </a:buClr>
              <a:buSzPts val="1400"/>
              <a:buNone/>
              <a:defRPr>
                <a:solidFill>
                  <a:schemeClr val="accent4"/>
                </a:solidFill>
              </a:defRPr>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litpage White Granite 1">
  <p:cSld name="Splitpage White Nemo">
    <p:bg>
      <p:bgPr>
        <a:solidFill>
          <a:srgbClr val="FFFFFF"/>
        </a:solidFill>
      </p:bgPr>
    </p:bg>
    <p:spTree>
      <p:nvGrpSpPr>
        <p:cNvPr id="416" name="Shape 416"/>
        <p:cNvGrpSpPr/>
        <p:nvPr/>
      </p:nvGrpSpPr>
      <p:grpSpPr>
        <a:xfrm>
          <a:off x="0" y="0"/>
          <a:ext cx="0" cy="0"/>
          <a:chOff x="0" y="0"/>
          <a:chExt cx="0" cy="0"/>
        </a:xfrm>
      </p:grpSpPr>
      <p:sp>
        <p:nvSpPr>
          <p:cNvPr id="417" name="Google Shape;417;g2fd11760d98_1_411"/>
          <p:cNvSpPr/>
          <p:nvPr/>
        </p:nvSpPr>
        <p:spPr>
          <a:xfrm>
            <a:off x="4581814" y="-20281"/>
            <a:ext cx="4570800" cy="5184000"/>
          </a:xfrm>
          <a:prstGeom prst="rect">
            <a:avLst/>
          </a:prstGeom>
          <a:solidFill>
            <a:srgbClr val="252629"/>
          </a:solidFill>
          <a:ln>
            <a:noFill/>
          </a:ln>
        </p:spPr>
        <p:txBody>
          <a:bodyPr anchorCtr="0" anchor="ctr" bIns="19050" lIns="19050" spcFirstLastPara="1" rIns="19050" wrap="square" tIns="19050">
            <a:noAutofit/>
          </a:bodyPr>
          <a:lstStyle/>
          <a:p>
            <a:pPr indent="0" lvl="0" marL="0" marR="0" rtl="0" algn="l">
              <a:lnSpc>
                <a:spcPct val="120000"/>
              </a:lnSpc>
              <a:spcBef>
                <a:spcPts val="0"/>
              </a:spcBef>
              <a:spcAft>
                <a:spcPts val="0"/>
              </a:spcAft>
              <a:buClr>
                <a:srgbClr val="252629"/>
              </a:buClr>
              <a:buSzPts val="1100"/>
              <a:buFont typeface="Inter"/>
              <a:buNone/>
            </a:pPr>
            <a:r>
              <a:t/>
            </a:r>
            <a:endParaRPr b="0" i="0" sz="1100" u="none" cap="none" strike="noStrike">
              <a:solidFill>
                <a:srgbClr val="252629"/>
              </a:solidFill>
              <a:latin typeface="Inter"/>
              <a:ea typeface="Inter"/>
              <a:cs typeface="Inter"/>
              <a:sym typeface="Inter"/>
            </a:endParaRPr>
          </a:p>
        </p:txBody>
      </p:sp>
      <p:pic>
        <p:nvPicPr>
          <p:cNvPr descr="NF_Logo_granite.png" id="418" name="Google Shape;418;g2fd11760d98_1_411"/>
          <p:cNvPicPr preferRelativeResize="0"/>
          <p:nvPr/>
        </p:nvPicPr>
        <p:blipFill rotWithShape="1">
          <a:blip r:embed="rId2">
            <a:alphaModFix/>
          </a:blip>
          <a:srcRect b="39313" l="0" r="0" t="0"/>
          <a:stretch/>
        </p:blipFill>
        <p:spPr>
          <a:xfrm>
            <a:off x="427247" y="287391"/>
            <a:ext cx="929259" cy="135586"/>
          </a:xfrm>
          <a:prstGeom prst="rect">
            <a:avLst/>
          </a:prstGeom>
          <a:noFill/>
          <a:ln>
            <a:noFill/>
          </a:ln>
        </p:spPr>
      </p:pic>
      <p:pic>
        <p:nvPicPr>
          <p:cNvPr descr="Spiced_Logo_Dark 1.png" id="419" name="Google Shape;419;g2fd11760d98_1_411"/>
          <p:cNvPicPr preferRelativeResize="0"/>
          <p:nvPr/>
        </p:nvPicPr>
        <p:blipFill rotWithShape="1">
          <a:blip r:embed="rId3">
            <a:alphaModFix/>
          </a:blip>
          <a:srcRect b="0" l="0" r="0" t="0"/>
          <a:stretch/>
        </p:blipFill>
        <p:spPr>
          <a:xfrm>
            <a:off x="8070584" y="297964"/>
            <a:ext cx="589787" cy="114436"/>
          </a:xfrm>
          <a:prstGeom prst="rect">
            <a:avLst/>
          </a:prstGeom>
          <a:noFill/>
          <a:ln>
            <a:noFill/>
          </a:ln>
        </p:spPr>
      </p:pic>
    </p:spTree>
  </p:cSld>
  <p:clrMapOvr>
    <a:masterClrMapping/>
  </p:clrMapOvr>
  <p:extLst>
    <p:ext uri="{DCECCB84-F9BA-43D5-87BE-67443E8EF086}">
      <p15:sldGuideLst>
        <p15:guide id="1" pos="269">
          <p15:clr>
            <a:srgbClr val="E46962"/>
          </p15:clr>
        </p15:guide>
        <p15:guide id="2" pos="5455">
          <p15:clr>
            <a:srgbClr val="E46962"/>
          </p15:clr>
        </p15:guide>
      </p15:sldGuideLst>
    </p:ext>
  </p:extLst>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litpage White Water">
  <p:cSld name="Splitpage White Granite_2">
    <p:bg>
      <p:bgPr>
        <a:solidFill>
          <a:srgbClr val="FFFFFF"/>
        </a:solidFill>
      </p:bgPr>
    </p:bg>
    <p:spTree>
      <p:nvGrpSpPr>
        <p:cNvPr id="420" name="Shape 420"/>
        <p:cNvGrpSpPr/>
        <p:nvPr/>
      </p:nvGrpSpPr>
      <p:grpSpPr>
        <a:xfrm>
          <a:off x="0" y="0"/>
          <a:ext cx="0" cy="0"/>
          <a:chOff x="0" y="0"/>
          <a:chExt cx="0" cy="0"/>
        </a:xfrm>
      </p:grpSpPr>
      <p:sp>
        <p:nvSpPr>
          <p:cNvPr id="421" name="Google Shape;421;g2fd11760d98_1_415"/>
          <p:cNvSpPr/>
          <p:nvPr/>
        </p:nvSpPr>
        <p:spPr>
          <a:xfrm>
            <a:off x="-57787" y="-20250"/>
            <a:ext cx="4600500" cy="5184000"/>
          </a:xfrm>
          <a:prstGeom prst="rect">
            <a:avLst/>
          </a:prstGeom>
          <a:solidFill>
            <a:srgbClr val="E4E8F0"/>
          </a:solidFill>
          <a:ln>
            <a:noFill/>
          </a:ln>
        </p:spPr>
        <p:txBody>
          <a:bodyPr anchorCtr="0" anchor="ctr" bIns="19050" lIns="19050" spcFirstLastPara="1" rIns="19050" wrap="square" tIns="19050">
            <a:noAutofit/>
          </a:bodyPr>
          <a:lstStyle/>
          <a:p>
            <a:pPr indent="0" lvl="0" marL="0" marR="0" rtl="0" algn="l">
              <a:lnSpc>
                <a:spcPct val="120000"/>
              </a:lnSpc>
              <a:spcBef>
                <a:spcPts val="0"/>
              </a:spcBef>
              <a:spcAft>
                <a:spcPts val="0"/>
              </a:spcAft>
              <a:buClr>
                <a:srgbClr val="252629"/>
              </a:buClr>
              <a:buSzPts val="1100"/>
              <a:buFont typeface="Inter"/>
              <a:buNone/>
            </a:pPr>
            <a:r>
              <a:t/>
            </a:r>
            <a:endParaRPr b="0" i="0" sz="1100" u="none" cap="none" strike="noStrike">
              <a:solidFill>
                <a:srgbClr val="E4E8F0"/>
              </a:solidFill>
              <a:latin typeface="Inter"/>
              <a:ea typeface="Inter"/>
              <a:cs typeface="Inter"/>
              <a:sym typeface="Inter"/>
            </a:endParaRPr>
          </a:p>
        </p:txBody>
      </p:sp>
      <p:pic>
        <p:nvPicPr>
          <p:cNvPr descr="Bild" id="422" name="Google Shape;422;g2fd11760d98_1_415"/>
          <p:cNvPicPr preferRelativeResize="0"/>
          <p:nvPr/>
        </p:nvPicPr>
        <p:blipFill rotWithShape="1">
          <a:blip r:embed="rId2">
            <a:alphaModFix/>
          </a:blip>
          <a:srcRect b="0" l="0" r="0" t="0"/>
          <a:stretch/>
        </p:blipFill>
        <p:spPr>
          <a:xfrm>
            <a:off x="8070581" y="298748"/>
            <a:ext cx="589788" cy="112861"/>
          </a:xfrm>
          <a:prstGeom prst="rect">
            <a:avLst/>
          </a:prstGeom>
          <a:noFill/>
          <a:ln>
            <a:noFill/>
          </a:ln>
        </p:spPr>
      </p:pic>
      <p:pic>
        <p:nvPicPr>
          <p:cNvPr descr="NF_Logo_granite.png" id="423" name="Google Shape;423;g2fd11760d98_1_415"/>
          <p:cNvPicPr preferRelativeResize="0"/>
          <p:nvPr/>
        </p:nvPicPr>
        <p:blipFill rotWithShape="1">
          <a:blip r:embed="rId3">
            <a:alphaModFix/>
          </a:blip>
          <a:srcRect b="39313" l="0" r="0" t="0"/>
          <a:stretch/>
        </p:blipFill>
        <p:spPr>
          <a:xfrm>
            <a:off x="427247" y="287391"/>
            <a:ext cx="929259" cy="135586"/>
          </a:xfrm>
          <a:prstGeom prst="rect">
            <a:avLst/>
          </a:prstGeom>
          <a:noFill/>
          <a:ln>
            <a:noFill/>
          </a:ln>
        </p:spPr>
      </p:pic>
    </p:spTree>
  </p:cSld>
  <p:clrMapOvr>
    <a:masterClrMapping/>
  </p:clrMapOvr>
  <p:extLst>
    <p:ext uri="{DCECCB84-F9BA-43D5-87BE-67443E8EF086}">
      <p15:sldGuideLst>
        <p15:guide id="1" pos="269">
          <p15:clr>
            <a:srgbClr val="E46962"/>
          </p15:clr>
        </p15:guide>
        <p15:guide id="2" pos="5455">
          <p15:clr>
            <a:srgbClr val="E46962"/>
          </p15:clr>
        </p15:guide>
      </p15:sldGuideLst>
    </p:ext>
  </p:extLst>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co Water">
  <p:cSld name="Blanco Granite_2_1_1">
    <p:bg>
      <p:bgPr>
        <a:solidFill>
          <a:srgbClr val="E4E8F0"/>
        </a:solidFill>
      </p:bgPr>
    </p:bg>
    <p:spTree>
      <p:nvGrpSpPr>
        <p:cNvPr id="424" name="Shape 424"/>
        <p:cNvGrpSpPr/>
        <p:nvPr/>
      </p:nvGrpSpPr>
      <p:grpSpPr>
        <a:xfrm>
          <a:off x="0" y="0"/>
          <a:ext cx="0" cy="0"/>
          <a:chOff x="0" y="0"/>
          <a:chExt cx="0" cy="0"/>
        </a:xfrm>
      </p:grpSpPr>
    </p:spTree>
  </p:cSld>
  <p:clrMapOvr>
    <a:masterClrMapping/>
  </p:clrMapOvr>
  <p:extLst>
    <p:ext uri="{DCECCB84-F9BA-43D5-87BE-67443E8EF086}">
      <p15:sldGuideLst>
        <p15:guide id="1" pos="269">
          <p15:clr>
            <a:srgbClr val="E46962"/>
          </p15:clr>
        </p15:guide>
        <p15:guide id="2" pos="5455">
          <p15:clr>
            <a:srgbClr val="E46962"/>
          </p15:clr>
        </p15:guide>
      </p15:sldGuideLst>
    </p:ext>
  </p:extLst>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co Water 1">
  <p:cSld name="TITLE_AND_BODY_1">
    <p:spTree>
      <p:nvGrpSpPr>
        <p:cNvPr id="425" name="Shape 425"/>
        <p:cNvGrpSpPr/>
        <p:nvPr/>
      </p:nvGrpSpPr>
      <p:grpSpPr>
        <a:xfrm>
          <a:off x="0" y="0"/>
          <a:ext cx="0" cy="0"/>
          <a:chOff x="0" y="0"/>
          <a:chExt cx="0" cy="0"/>
        </a:xfrm>
      </p:grpSpPr>
      <p:pic>
        <p:nvPicPr>
          <p:cNvPr descr="NF_Logo_granite.png" id="426" name="Google Shape;426;g2fd11760d98_1_420"/>
          <p:cNvPicPr preferRelativeResize="0"/>
          <p:nvPr/>
        </p:nvPicPr>
        <p:blipFill rotWithShape="1">
          <a:blip r:embed="rId2">
            <a:alphaModFix/>
          </a:blip>
          <a:srcRect b="39313" l="0" r="0" t="0"/>
          <a:stretch/>
        </p:blipFill>
        <p:spPr>
          <a:xfrm>
            <a:off x="427247" y="287391"/>
            <a:ext cx="929259" cy="135586"/>
          </a:xfrm>
          <a:prstGeom prst="rect">
            <a:avLst/>
          </a:prstGeom>
          <a:noFill/>
          <a:ln>
            <a:noFill/>
          </a:ln>
        </p:spPr>
      </p:pic>
      <p:pic>
        <p:nvPicPr>
          <p:cNvPr descr="Bild" id="427" name="Google Shape;427;g2fd11760d98_1_420"/>
          <p:cNvPicPr preferRelativeResize="0"/>
          <p:nvPr/>
        </p:nvPicPr>
        <p:blipFill rotWithShape="1">
          <a:blip r:embed="rId3">
            <a:alphaModFix/>
          </a:blip>
          <a:srcRect b="0" l="0" r="0" t="0"/>
          <a:stretch/>
        </p:blipFill>
        <p:spPr>
          <a:xfrm>
            <a:off x="8070581" y="298748"/>
            <a:ext cx="589788" cy="112861"/>
          </a:xfrm>
          <a:prstGeom prst="rect">
            <a:avLst/>
          </a:prstGeom>
          <a:noFill/>
          <a:ln>
            <a:noFill/>
          </a:ln>
        </p:spPr>
      </p:pic>
    </p:spTree>
  </p:cSld>
  <p:clrMapOvr>
    <a:masterClrMapping/>
  </p:clrMapOvr>
  <p:extLst>
    <p:ext uri="{DCECCB84-F9BA-43D5-87BE-67443E8EF086}">
      <p15:sldGuideLst>
        <p15:guide id="1" pos="269">
          <p15:clr>
            <a:srgbClr val="E46962"/>
          </p15:clr>
        </p15:guide>
        <p15:guide id="2" pos="5455">
          <p15:clr>
            <a:srgbClr val="E46962"/>
          </p15:clr>
        </p15:guide>
      </p15:sldGuideLst>
    </p:ext>
  </p:extLst>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miley Blanco Granite ">
  <p:cSld name="Blanco Granite_5_2">
    <p:bg>
      <p:bgPr>
        <a:solidFill>
          <a:srgbClr val="252629"/>
        </a:solidFill>
      </p:bgPr>
    </p:bg>
    <p:spTree>
      <p:nvGrpSpPr>
        <p:cNvPr id="428" name="Shape 428"/>
        <p:cNvGrpSpPr/>
        <p:nvPr/>
      </p:nvGrpSpPr>
      <p:grpSpPr>
        <a:xfrm>
          <a:off x="0" y="0"/>
          <a:ext cx="0" cy="0"/>
          <a:chOff x="0" y="0"/>
          <a:chExt cx="0" cy="0"/>
        </a:xfrm>
      </p:grpSpPr>
      <p:pic>
        <p:nvPicPr>
          <p:cNvPr descr="Spiced_Logo_Dark 1.png" id="429" name="Google Shape;429;g2fd11760d98_1_423"/>
          <p:cNvPicPr preferRelativeResize="0"/>
          <p:nvPr/>
        </p:nvPicPr>
        <p:blipFill rotWithShape="1">
          <a:blip r:embed="rId2">
            <a:alphaModFix/>
          </a:blip>
          <a:srcRect b="0" l="0" r="0" t="0"/>
          <a:stretch/>
        </p:blipFill>
        <p:spPr>
          <a:xfrm>
            <a:off x="8070584" y="297964"/>
            <a:ext cx="589787" cy="114436"/>
          </a:xfrm>
          <a:prstGeom prst="rect">
            <a:avLst/>
          </a:prstGeom>
          <a:noFill/>
          <a:ln>
            <a:noFill/>
          </a:ln>
        </p:spPr>
      </p:pic>
      <p:pic>
        <p:nvPicPr>
          <p:cNvPr descr="VJazOxPGl449Pc328inEPJDbmCRBaljMQUSZbkHlhEsU_i5pGi5ewgGIjEg_nwXtIxlfkpGCgrf2gSnmk_5FmWmbXCgsxm3vrBTDy9cm6fYyludI6znlxjmf2dXguXw1UZ0krzVnMKkXBMMb350alwiPEFbvbfSWx1vkxuXYvbZrHyTxAaiTkfvnIQ.png" id="430" name="Google Shape;430;g2fd11760d98_1_423"/>
          <p:cNvPicPr preferRelativeResize="0"/>
          <p:nvPr/>
        </p:nvPicPr>
        <p:blipFill rotWithShape="1">
          <a:blip r:embed="rId3">
            <a:alphaModFix/>
          </a:blip>
          <a:srcRect b="36081" l="0" r="0" t="0"/>
          <a:stretch/>
        </p:blipFill>
        <p:spPr>
          <a:xfrm>
            <a:off x="427247" y="286603"/>
            <a:ext cx="929259" cy="137160"/>
          </a:xfrm>
          <a:prstGeom prst="rect">
            <a:avLst/>
          </a:prstGeom>
          <a:noFill/>
          <a:ln>
            <a:noFill/>
          </a:ln>
        </p:spPr>
      </p:pic>
      <p:sp>
        <p:nvSpPr>
          <p:cNvPr id="431" name="Google Shape;431;g2fd11760d98_1_423"/>
          <p:cNvSpPr txBox="1"/>
          <p:nvPr/>
        </p:nvSpPr>
        <p:spPr>
          <a:xfrm>
            <a:off x="1887806" y="2741456"/>
            <a:ext cx="1125000" cy="931200"/>
          </a:xfrm>
          <a:prstGeom prst="rect">
            <a:avLst/>
          </a:prstGeom>
          <a:noFill/>
          <a:ln>
            <a:noFill/>
          </a:ln>
        </p:spPr>
        <p:txBody>
          <a:bodyPr anchorCtr="0" anchor="t" bIns="34275" lIns="34275" spcFirstLastPara="1" rIns="34275" wrap="square" tIns="34275">
            <a:spAutoFit/>
          </a:bodyPr>
          <a:lstStyle/>
          <a:p>
            <a:pPr indent="0" lvl="0" marL="0" rtl="0" algn="ctr">
              <a:spcBef>
                <a:spcPts val="0"/>
              </a:spcBef>
              <a:spcAft>
                <a:spcPts val="0"/>
              </a:spcAft>
              <a:buNone/>
            </a:pPr>
            <a:r>
              <a:rPr lang="en" sz="5600">
                <a:solidFill>
                  <a:srgbClr val="3D3D3D"/>
                </a:solidFill>
                <a:latin typeface="Poppins"/>
                <a:ea typeface="Poppins"/>
                <a:cs typeface="Poppins"/>
                <a:sym typeface="Poppins"/>
              </a:rPr>
              <a:t>☻</a:t>
            </a:r>
            <a:endParaRPr sz="500"/>
          </a:p>
        </p:txBody>
      </p:sp>
      <p:sp>
        <p:nvSpPr>
          <p:cNvPr id="432" name="Google Shape;432;g2fd11760d98_1_423"/>
          <p:cNvSpPr txBox="1"/>
          <p:nvPr/>
        </p:nvSpPr>
        <p:spPr>
          <a:xfrm>
            <a:off x="6268838" y="885806"/>
            <a:ext cx="1125000" cy="931200"/>
          </a:xfrm>
          <a:prstGeom prst="rect">
            <a:avLst/>
          </a:prstGeom>
          <a:noFill/>
          <a:ln>
            <a:noFill/>
          </a:ln>
        </p:spPr>
        <p:txBody>
          <a:bodyPr anchorCtr="0" anchor="t" bIns="34275" lIns="34275" spcFirstLastPara="1" rIns="34275" wrap="square" tIns="34275">
            <a:spAutoFit/>
          </a:bodyPr>
          <a:lstStyle/>
          <a:p>
            <a:pPr indent="0" lvl="0" marL="0" rtl="0" algn="ctr">
              <a:spcBef>
                <a:spcPts val="0"/>
              </a:spcBef>
              <a:spcAft>
                <a:spcPts val="0"/>
              </a:spcAft>
              <a:buNone/>
            </a:pPr>
            <a:r>
              <a:rPr lang="en" sz="5600">
                <a:solidFill>
                  <a:srgbClr val="3D3D3D"/>
                </a:solidFill>
                <a:latin typeface="Poppins"/>
                <a:ea typeface="Poppins"/>
                <a:cs typeface="Poppins"/>
                <a:sym typeface="Poppins"/>
              </a:rPr>
              <a:t>☻</a:t>
            </a:r>
            <a:endParaRPr sz="500"/>
          </a:p>
        </p:txBody>
      </p:sp>
      <p:sp>
        <p:nvSpPr>
          <p:cNvPr id="433" name="Google Shape;433;g2fd11760d98_1_423"/>
          <p:cNvSpPr txBox="1"/>
          <p:nvPr/>
        </p:nvSpPr>
        <p:spPr>
          <a:xfrm>
            <a:off x="427247" y="841219"/>
            <a:ext cx="1125000" cy="931200"/>
          </a:xfrm>
          <a:prstGeom prst="rect">
            <a:avLst/>
          </a:prstGeom>
          <a:noFill/>
          <a:ln>
            <a:noFill/>
          </a:ln>
        </p:spPr>
        <p:txBody>
          <a:bodyPr anchorCtr="0" anchor="t" bIns="34275" lIns="34275" spcFirstLastPara="1" rIns="34275" wrap="square" tIns="34275">
            <a:spAutoFit/>
          </a:bodyPr>
          <a:lstStyle/>
          <a:p>
            <a:pPr indent="0" lvl="0" marL="0" rtl="0" algn="ctr">
              <a:spcBef>
                <a:spcPts val="0"/>
              </a:spcBef>
              <a:spcAft>
                <a:spcPts val="0"/>
              </a:spcAft>
              <a:buNone/>
            </a:pPr>
            <a:r>
              <a:rPr lang="en" sz="5600">
                <a:solidFill>
                  <a:srgbClr val="3D3D3D"/>
                </a:solidFill>
                <a:latin typeface="Poppins"/>
                <a:ea typeface="Poppins"/>
                <a:cs typeface="Poppins"/>
                <a:sym typeface="Poppins"/>
              </a:rPr>
              <a:t>☻</a:t>
            </a:r>
            <a:endParaRPr sz="500"/>
          </a:p>
        </p:txBody>
      </p:sp>
      <p:sp>
        <p:nvSpPr>
          <p:cNvPr id="434" name="Google Shape;434;g2fd11760d98_1_423"/>
          <p:cNvSpPr txBox="1"/>
          <p:nvPr/>
        </p:nvSpPr>
        <p:spPr>
          <a:xfrm>
            <a:off x="6499181" y="3616472"/>
            <a:ext cx="1125000" cy="931200"/>
          </a:xfrm>
          <a:prstGeom prst="rect">
            <a:avLst/>
          </a:prstGeom>
          <a:noFill/>
          <a:ln>
            <a:noFill/>
          </a:ln>
        </p:spPr>
        <p:txBody>
          <a:bodyPr anchorCtr="0" anchor="t" bIns="34275" lIns="34275" spcFirstLastPara="1" rIns="34275" wrap="square" tIns="34275">
            <a:spAutoFit/>
          </a:bodyPr>
          <a:lstStyle/>
          <a:p>
            <a:pPr indent="0" lvl="0" marL="0" rtl="0" algn="ctr">
              <a:spcBef>
                <a:spcPts val="0"/>
              </a:spcBef>
              <a:spcAft>
                <a:spcPts val="0"/>
              </a:spcAft>
              <a:buNone/>
            </a:pPr>
            <a:r>
              <a:rPr lang="en" sz="5600">
                <a:solidFill>
                  <a:srgbClr val="3D3D3D"/>
                </a:solidFill>
                <a:latin typeface="Poppins"/>
                <a:ea typeface="Poppins"/>
                <a:cs typeface="Poppins"/>
                <a:sym typeface="Poppins"/>
              </a:rPr>
              <a:t>☻</a:t>
            </a:r>
            <a:endParaRPr sz="500"/>
          </a:p>
        </p:txBody>
      </p:sp>
      <p:sp>
        <p:nvSpPr>
          <p:cNvPr id="435" name="Google Shape;435;g2fd11760d98_1_423"/>
          <p:cNvSpPr txBox="1"/>
          <p:nvPr/>
        </p:nvSpPr>
        <p:spPr>
          <a:xfrm>
            <a:off x="8390597" y="663281"/>
            <a:ext cx="1125000" cy="931200"/>
          </a:xfrm>
          <a:prstGeom prst="rect">
            <a:avLst/>
          </a:prstGeom>
          <a:noFill/>
          <a:ln>
            <a:noFill/>
          </a:ln>
        </p:spPr>
        <p:txBody>
          <a:bodyPr anchorCtr="0" anchor="t" bIns="34275" lIns="34275" spcFirstLastPara="1" rIns="34275" wrap="square" tIns="34275">
            <a:spAutoFit/>
          </a:bodyPr>
          <a:lstStyle/>
          <a:p>
            <a:pPr indent="0" lvl="0" marL="0" rtl="0" algn="ctr">
              <a:spcBef>
                <a:spcPts val="0"/>
              </a:spcBef>
              <a:spcAft>
                <a:spcPts val="0"/>
              </a:spcAft>
              <a:buNone/>
            </a:pPr>
            <a:r>
              <a:rPr lang="en" sz="5600">
                <a:solidFill>
                  <a:srgbClr val="3D3D3D"/>
                </a:solidFill>
                <a:latin typeface="Poppins"/>
                <a:ea typeface="Poppins"/>
                <a:cs typeface="Poppins"/>
                <a:sym typeface="Poppins"/>
              </a:rPr>
              <a:t>☻</a:t>
            </a:r>
            <a:endParaRPr sz="500"/>
          </a:p>
        </p:txBody>
      </p:sp>
      <p:sp>
        <p:nvSpPr>
          <p:cNvPr id="436" name="Google Shape;436;g2fd11760d98_1_423"/>
          <p:cNvSpPr txBox="1"/>
          <p:nvPr/>
        </p:nvSpPr>
        <p:spPr>
          <a:xfrm>
            <a:off x="479513" y="4287291"/>
            <a:ext cx="1125000" cy="931200"/>
          </a:xfrm>
          <a:prstGeom prst="rect">
            <a:avLst/>
          </a:prstGeom>
          <a:noFill/>
          <a:ln>
            <a:noFill/>
          </a:ln>
        </p:spPr>
        <p:txBody>
          <a:bodyPr anchorCtr="0" anchor="t" bIns="34275" lIns="34275" spcFirstLastPara="1" rIns="34275" wrap="square" tIns="34275">
            <a:spAutoFit/>
          </a:bodyPr>
          <a:lstStyle/>
          <a:p>
            <a:pPr indent="0" lvl="0" marL="0" rtl="0" algn="ctr">
              <a:spcBef>
                <a:spcPts val="0"/>
              </a:spcBef>
              <a:spcAft>
                <a:spcPts val="0"/>
              </a:spcAft>
              <a:buNone/>
            </a:pPr>
            <a:r>
              <a:rPr lang="en" sz="5600">
                <a:solidFill>
                  <a:srgbClr val="3D3D3D"/>
                </a:solidFill>
                <a:latin typeface="Poppins"/>
                <a:ea typeface="Poppins"/>
                <a:cs typeface="Poppins"/>
                <a:sym typeface="Poppins"/>
              </a:rPr>
              <a:t>☻</a:t>
            </a:r>
            <a:endParaRPr sz="500"/>
          </a:p>
        </p:txBody>
      </p:sp>
      <p:sp>
        <p:nvSpPr>
          <p:cNvPr id="437" name="Google Shape;437;g2fd11760d98_1_423"/>
          <p:cNvSpPr txBox="1"/>
          <p:nvPr/>
        </p:nvSpPr>
        <p:spPr>
          <a:xfrm>
            <a:off x="8070581" y="2406563"/>
            <a:ext cx="1125000" cy="931200"/>
          </a:xfrm>
          <a:prstGeom prst="rect">
            <a:avLst/>
          </a:prstGeom>
          <a:noFill/>
          <a:ln>
            <a:noFill/>
          </a:ln>
        </p:spPr>
        <p:txBody>
          <a:bodyPr anchorCtr="0" anchor="t" bIns="34275" lIns="34275" spcFirstLastPara="1" rIns="34275" wrap="square" tIns="34275">
            <a:spAutoFit/>
          </a:bodyPr>
          <a:lstStyle/>
          <a:p>
            <a:pPr indent="0" lvl="0" marL="0" rtl="0" algn="ctr">
              <a:spcBef>
                <a:spcPts val="0"/>
              </a:spcBef>
              <a:spcAft>
                <a:spcPts val="0"/>
              </a:spcAft>
              <a:buNone/>
            </a:pPr>
            <a:r>
              <a:rPr lang="en" sz="5600">
                <a:solidFill>
                  <a:srgbClr val="3D3D3D"/>
                </a:solidFill>
                <a:latin typeface="Poppins"/>
                <a:ea typeface="Poppins"/>
                <a:cs typeface="Poppins"/>
                <a:sym typeface="Poppins"/>
              </a:rPr>
              <a:t>☻</a:t>
            </a:r>
            <a:endParaRPr sz="500"/>
          </a:p>
        </p:txBody>
      </p:sp>
      <p:sp>
        <p:nvSpPr>
          <p:cNvPr id="438" name="Google Shape;438;g2fd11760d98_1_423"/>
          <p:cNvSpPr txBox="1"/>
          <p:nvPr/>
        </p:nvSpPr>
        <p:spPr>
          <a:xfrm>
            <a:off x="3283922" y="-271819"/>
            <a:ext cx="1125000" cy="931200"/>
          </a:xfrm>
          <a:prstGeom prst="rect">
            <a:avLst/>
          </a:prstGeom>
          <a:noFill/>
          <a:ln>
            <a:noFill/>
          </a:ln>
        </p:spPr>
        <p:txBody>
          <a:bodyPr anchorCtr="0" anchor="t" bIns="34275" lIns="34275" spcFirstLastPara="1" rIns="34275" wrap="square" tIns="34275">
            <a:spAutoFit/>
          </a:bodyPr>
          <a:lstStyle/>
          <a:p>
            <a:pPr indent="0" lvl="0" marL="0" rtl="0" algn="ctr">
              <a:spcBef>
                <a:spcPts val="0"/>
              </a:spcBef>
              <a:spcAft>
                <a:spcPts val="0"/>
              </a:spcAft>
              <a:buNone/>
            </a:pPr>
            <a:r>
              <a:rPr lang="en" sz="5600">
                <a:solidFill>
                  <a:srgbClr val="3D3D3D"/>
                </a:solidFill>
                <a:latin typeface="Poppins"/>
                <a:ea typeface="Poppins"/>
                <a:cs typeface="Poppins"/>
                <a:sym typeface="Poppins"/>
              </a:rPr>
              <a:t>☻</a:t>
            </a:r>
            <a:endParaRPr sz="500"/>
          </a:p>
        </p:txBody>
      </p:sp>
      <p:sp>
        <p:nvSpPr>
          <p:cNvPr id="439" name="Google Shape;439;g2fd11760d98_1_423"/>
          <p:cNvSpPr txBox="1"/>
          <p:nvPr/>
        </p:nvSpPr>
        <p:spPr>
          <a:xfrm>
            <a:off x="7940944" y="4551572"/>
            <a:ext cx="1125000" cy="931200"/>
          </a:xfrm>
          <a:prstGeom prst="rect">
            <a:avLst/>
          </a:prstGeom>
          <a:noFill/>
          <a:ln>
            <a:noFill/>
          </a:ln>
        </p:spPr>
        <p:txBody>
          <a:bodyPr anchorCtr="0" anchor="t" bIns="34275" lIns="34275" spcFirstLastPara="1" rIns="34275" wrap="square" tIns="34275">
            <a:spAutoFit/>
          </a:bodyPr>
          <a:lstStyle/>
          <a:p>
            <a:pPr indent="0" lvl="0" marL="0" rtl="0" algn="ctr">
              <a:spcBef>
                <a:spcPts val="0"/>
              </a:spcBef>
              <a:spcAft>
                <a:spcPts val="0"/>
              </a:spcAft>
              <a:buNone/>
            </a:pPr>
            <a:r>
              <a:rPr lang="en" sz="5600">
                <a:solidFill>
                  <a:srgbClr val="3D3D3D"/>
                </a:solidFill>
                <a:latin typeface="Poppins"/>
                <a:ea typeface="Poppins"/>
                <a:cs typeface="Poppins"/>
                <a:sym typeface="Poppins"/>
              </a:rPr>
              <a:t>☻</a:t>
            </a:r>
            <a:endParaRPr sz="500"/>
          </a:p>
        </p:txBody>
      </p:sp>
      <p:sp>
        <p:nvSpPr>
          <p:cNvPr id="440" name="Google Shape;440;g2fd11760d98_1_423"/>
          <p:cNvSpPr txBox="1"/>
          <p:nvPr/>
        </p:nvSpPr>
        <p:spPr>
          <a:xfrm>
            <a:off x="3589884" y="4086919"/>
            <a:ext cx="1125000" cy="931200"/>
          </a:xfrm>
          <a:prstGeom prst="rect">
            <a:avLst/>
          </a:prstGeom>
          <a:noFill/>
          <a:ln>
            <a:noFill/>
          </a:ln>
        </p:spPr>
        <p:txBody>
          <a:bodyPr anchorCtr="0" anchor="t" bIns="34275" lIns="34275" spcFirstLastPara="1" rIns="34275" wrap="square" tIns="34275">
            <a:spAutoFit/>
          </a:bodyPr>
          <a:lstStyle/>
          <a:p>
            <a:pPr indent="0" lvl="0" marL="0" rtl="0" algn="ctr">
              <a:spcBef>
                <a:spcPts val="0"/>
              </a:spcBef>
              <a:spcAft>
                <a:spcPts val="0"/>
              </a:spcAft>
              <a:buNone/>
            </a:pPr>
            <a:r>
              <a:rPr lang="en" sz="5600">
                <a:solidFill>
                  <a:srgbClr val="3D3D3D"/>
                </a:solidFill>
                <a:latin typeface="Poppins"/>
                <a:ea typeface="Poppins"/>
                <a:cs typeface="Poppins"/>
                <a:sym typeface="Poppins"/>
              </a:rPr>
              <a:t>☻</a:t>
            </a:r>
            <a:endParaRPr sz="500"/>
          </a:p>
        </p:txBody>
      </p:sp>
      <p:sp>
        <p:nvSpPr>
          <p:cNvPr id="441" name="Google Shape;441;g2fd11760d98_1_423"/>
          <p:cNvSpPr txBox="1"/>
          <p:nvPr/>
        </p:nvSpPr>
        <p:spPr>
          <a:xfrm>
            <a:off x="4365366" y="2104200"/>
            <a:ext cx="1125000" cy="931200"/>
          </a:xfrm>
          <a:prstGeom prst="rect">
            <a:avLst/>
          </a:prstGeom>
          <a:noFill/>
          <a:ln>
            <a:noFill/>
          </a:ln>
        </p:spPr>
        <p:txBody>
          <a:bodyPr anchorCtr="0" anchor="t" bIns="34275" lIns="34275" spcFirstLastPara="1" rIns="34275" wrap="square" tIns="34275">
            <a:spAutoFit/>
          </a:bodyPr>
          <a:lstStyle/>
          <a:p>
            <a:pPr indent="0" lvl="0" marL="0" rtl="0" algn="ctr">
              <a:spcBef>
                <a:spcPts val="0"/>
              </a:spcBef>
              <a:spcAft>
                <a:spcPts val="0"/>
              </a:spcAft>
              <a:buNone/>
            </a:pPr>
            <a:r>
              <a:rPr lang="en" sz="5600">
                <a:solidFill>
                  <a:srgbClr val="3D3D3D"/>
                </a:solidFill>
                <a:latin typeface="Poppins"/>
                <a:ea typeface="Poppins"/>
                <a:cs typeface="Poppins"/>
                <a:sym typeface="Poppins"/>
              </a:rPr>
              <a:t>☻</a:t>
            </a:r>
            <a:endParaRPr sz="500"/>
          </a:p>
        </p:txBody>
      </p:sp>
      <p:sp>
        <p:nvSpPr>
          <p:cNvPr id="442" name="Google Shape;442;g2fd11760d98_1_423"/>
          <p:cNvSpPr txBox="1"/>
          <p:nvPr/>
        </p:nvSpPr>
        <p:spPr>
          <a:xfrm>
            <a:off x="-477525" y="2725425"/>
            <a:ext cx="1125000" cy="931200"/>
          </a:xfrm>
          <a:prstGeom prst="rect">
            <a:avLst/>
          </a:prstGeom>
          <a:noFill/>
          <a:ln>
            <a:noFill/>
          </a:ln>
        </p:spPr>
        <p:txBody>
          <a:bodyPr anchorCtr="0" anchor="t" bIns="34275" lIns="34275" spcFirstLastPara="1" rIns="34275" wrap="square" tIns="34275">
            <a:spAutoFit/>
          </a:bodyPr>
          <a:lstStyle/>
          <a:p>
            <a:pPr indent="0" lvl="0" marL="0" rtl="0" algn="ctr">
              <a:spcBef>
                <a:spcPts val="0"/>
              </a:spcBef>
              <a:spcAft>
                <a:spcPts val="0"/>
              </a:spcAft>
              <a:buNone/>
            </a:pPr>
            <a:r>
              <a:rPr lang="en" sz="5600">
                <a:solidFill>
                  <a:srgbClr val="3D3D3D"/>
                </a:solidFill>
                <a:latin typeface="Poppins"/>
                <a:ea typeface="Poppins"/>
                <a:cs typeface="Poppins"/>
                <a:sym typeface="Poppins"/>
              </a:rPr>
              <a:t>☻</a:t>
            </a:r>
            <a:endParaRPr sz="500"/>
          </a:p>
        </p:txBody>
      </p:sp>
      <p:sp>
        <p:nvSpPr>
          <p:cNvPr id="443" name="Google Shape;443;g2fd11760d98_1_423"/>
          <p:cNvSpPr txBox="1"/>
          <p:nvPr/>
        </p:nvSpPr>
        <p:spPr>
          <a:xfrm>
            <a:off x="2358722" y="1115906"/>
            <a:ext cx="1125000" cy="931200"/>
          </a:xfrm>
          <a:prstGeom prst="rect">
            <a:avLst/>
          </a:prstGeom>
          <a:noFill/>
          <a:ln>
            <a:noFill/>
          </a:ln>
        </p:spPr>
        <p:txBody>
          <a:bodyPr anchorCtr="0" anchor="t" bIns="34275" lIns="34275" spcFirstLastPara="1" rIns="34275" wrap="square" tIns="34275">
            <a:spAutoFit/>
          </a:bodyPr>
          <a:lstStyle/>
          <a:p>
            <a:pPr indent="0" lvl="0" marL="0" rtl="0" algn="ctr">
              <a:spcBef>
                <a:spcPts val="0"/>
              </a:spcBef>
              <a:spcAft>
                <a:spcPts val="0"/>
              </a:spcAft>
              <a:buNone/>
            </a:pPr>
            <a:r>
              <a:rPr lang="en" sz="5600">
                <a:solidFill>
                  <a:srgbClr val="3D3D3D"/>
                </a:solidFill>
                <a:latin typeface="Poppins"/>
                <a:ea typeface="Poppins"/>
                <a:cs typeface="Poppins"/>
                <a:sym typeface="Poppins"/>
              </a:rPr>
              <a:t>☻</a:t>
            </a:r>
            <a:endParaRPr sz="500"/>
          </a:p>
        </p:txBody>
      </p:sp>
    </p:spTree>
  </p:cSld>
  <p:clrMapOvr>
    <a:masterClrMapping/>
  </p:clrMapOvr>
  <p:extLst>
    <p:ext uri="{DCECCB84-F9BA-43D5-87BE-67443E8EF086}">
      <p15:sldGuideLst>
        <p15:guide id="1" pos="269">
          <p15:clr>
            <a:srgbClr val="E46962"/>
          </p15:clr>
        </p15:guide>
        <p15:guide id="2" pos="5455">
          <p15:clr>
            <a:srgbClr val="E46962"/>
          </p15:clr>
        </p15:guide>
      </p15:sldGuideLst>
    </p:ext>
  </p:extLst>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co Turquoise">
  <p:cSld name="Blanco Granite_2_1_1_1_1">
    <p:bg>
      <p:bgPr>
        <a:solidFill>
          <a:schemeClr val="accent2"/>
        </a:solidFill>
      </p:bgPr>
    </p:bg>
    <p:spTree>
      <p:nvGrpSpPr>
        <p:cNvPr id="444" name="Shape 444"/>
        <p:cNvGrpSpPr/>
        <p:nvPr/>
      </p:nvGrpSpPr>
      <p:grpSpPr>
        <a:xfrm>
          <a:off x="0" y="0"/>
          <a:ext cx="0" cy="0"/>
          <a:chOff x="0" y="0"/>
          <a:chExt cx="0" cy="0"/>
        </a:xfrm>
      </p:grpSpPr>
      <p:pic>
        <p:nvPicPr>
          <p:cNvPr descr="NF_Logo_granite.png" id="445" name="Google Shape;445;g2fd11760d98_1_439"/>
          <p:cNvPicPr preferRelativeResize="0"/>
          <p:nvPr/>
        </p:nvPicPr>
        <p:blipFill rotWithShape="1">
          <a:blip r:embed="rId2">
            <a:alphaModFix/>
          </a:blip>
          <a:srcRect b="39313" l="0" r="0" t="0"/>
          <a:stretch/>
        </p:blipFill>
        <p:spPr>
          <a:xfrm>
            <a:off x="427247" y="287391"/>
            <a:ext cx="929259" cy="135586"/>
          </a:xfrm>
          <a:prstGeom prst="rect">
            <a:avLst/>
          </a:prstGeom>
          <a:noFill/>
          <a:ln>
            <a:noFill/>
          </a:ln>
        </p:spPr>
      </p:pic>
      <p:pic>
        <p:nvPicPr>
          <p:cNvPr descr="Bild" id="446" name="Google Shape;446;g2fd11760d98_1_439"/>
          <p:cNvPicPr preferRelativeResize="0"/>
          <p:nvPr/>
        </p:nvPicPr>
        <p:blipFill rotWithShape="1">
          <a:blip r:embed="rId3">
            <a:alphaModFix/>
          </a:blip>
          <a:srcRect b="0" l="0" r="0" t="0"/>
          <a:stretch/>
        </p:blipFill>
        <p:spPr>
          <a:xfrm>
            <a:off x="8070581" y="298748"/>
            <a:ext cx="589788" cy="112861"/>
          </a:xfrm>
          <a:prstGeom prst="rect">
            <a:avLst/>
          </a:prstGeom>
          <a:noFill/>
          <a:ln>
            <a:noFill/>
          </a:ln>
        </p:spPr>
      </p:pic>
      <p:sp>
        <p:nvSpPr>
          <p:cNvPr id="447" name="Google Shape;447;g2fd11760d98_1_439"/>
          <p:cNvSpPr txBox="1"/>
          <p:nvPr>
            <p:ph type="title"/>
          </p:nvPr>
        </p:nvSpPr>
        <p:spPr>
          <a:xfrm>
            <a:off x="321591" y="1014169"/>
            <a:ext cx="4221000" cy="2044800"/>
          </a:xfrm>
          <a:prstGeom prst="rect">
            <a:avLst/>
          </a:prstGeom>
        </p:spPr>
        <p:txBody>
          <a:bodyPr anchorCtr="0" anchor="t" bIns="91425" lIns="91425" spcFirstLastPara="1" rIns="91425" wrap="square" tIns="91425">
            <a:normAutofit/>
          </a:bodyPr>
          <a:lstStyle>
            <a:lvl1pPr lvl="0" rtl="0">
              <a:spcBef>
                <a:spcPts val="0"/>
              </a:spcBef>
              <a:spcAft>
                <a:spcPts val="0"/>
              </a:spcAft>
              <a:buSzPts val="4500"/>
              <a:buNone/>
              <a:defRPr sz="2800">
                <a:solidFill>
                  <a:srgbClr val="222222"/>
                </a:solidFill>
                <a:latin typeface="Poppins SemiBold"/>
                <a:ea typeface="Poppins SemiBold"/>
                <a:cs typeface="Poppins SemiBold"/>
                <a:sym typeface="Poppins Semi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48" name="Google Shape;448;g2fd11760d98_1_439"/>
          <p:cNvSpPr txBox="1"/>
          <p:nvPr>
            <p:ph idx="1" type="subTitle"/>
          </p:nvPr>
        </p:nvSpPr>
        <p:spPr>
          <a:xfrm>
            <a:off x="342900" y="2339756"/>
            <a:ext cx="3435000" cy="719100"/>
          </a:xfrm>
          <a:prstGeom prst="rect">
            <a:avLst/>
          </a:prstGeom>
        </p:spPr>
        <p:txBody>
          <a:bodyPr anchorCtr="0" anchor="t" bIns="91425" lIns="91425" spcFirstLastPara="1" rIns="91425" wrap="square" tIns="91425">
            <a:normAutofit/>
          </a:bodyPr>
          <a:lstStyle>
            <a:lvl1pPr lvl="0" rtl="0">
              <a:spcBef>
                <a:spcPts val="0"/>
              </a:spcBef>
              <a:spcAft>
                <a:spcPts val="0"/>
              </a:spcAft>
              <a:buSzPts val="1800"/>
              <a:buNone/>
              <a:defRPr sz="1500">
                <a:solidFill>
                  <a:srgbClr val="252629"/>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extLst>
    <p:ext uri="{DCECCB84-F9BA-43D5-87BE-67443E8EF086}">
      <p15:sldGuideLst>
        <p15:guide id="1" pos="269">
          <p15:clr>
            <a:srgbClr val="E46962"/>
          </p15:clr>
        </p15:guide>
        <p15:guide id="2" pos="5455">
          <p15:clr>
            <a:srgbClr val="E46962"/>
          </p15:clr>
        </p15:guide>
      </p15:sldGuideLst>
    </p:ext>
  </p:extLst>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splitted color 2">
  <p:cSld name="TITLE_1_1_1_1_1_1">
    <p:bg>
      <p:bgPr>
        <a:solidFill>
          <a:srgbClr val="E4E8F0"/>
        </a:solidFill>
      </p:bgPr>
    </p:bg>
    <p:spTree>
      <p:nvGrpSpPr>
        <p:cNvPr id="449" name="Shape 449"/>
        <p:cNvGrpSpPr/>
        <p:nvPr/>
      </p:nvGrpSpPr>
      <p:grpSpPr>
        <a:xfrm>
          <a:off x="0" y="0"/>
          <a:ext cx="0" cy="0"/>
          <a:chOff x="0" y="0"/>
          <a:chExt cx="0" cy="0"/>
        </a:xfrm>
      </p:grpSpPr>
      <p:sp>
        <p:nvSpPr>
          <p:cNvPr id="450" name="Google Shape;450;g2fd11760d98_1_444"/>
          <p:cNvSpPr/>
          <p:nvPr/>
        </p:nvSpPr>
        <p:spPr>
          <a:xfrm>
            <a:off x="4564059" y="2278"/>
            <a:ext cx="4580100" cy="5143500"/>
          </a:xfrm>
          <a:prstGeom prst="roundRect">
            <a:avLst>
              <a:gd fmla="val 0" name="adj"/>
            </a:avLst>
          </a:prstGeom>
          <a:solidFill>
            <a:srgbClr val="FF4A11"/>
          </a:solidFill>
          <a:ln>
            <a:noFill/>
          </a:ln>
        </p:spPr>
        <p:txBody>
          <a:bodyPr anchorCtr="0" anchor="ctr" bIns="34275" lIns="34275" spcFirstLastPara="1" rIns="34275" wrap="square" tIns="34275">
            <a:noAutofit/>
          </a:bodyPr>
          <a:lstStyle/>
          <a:p>
            <a:pPr indent="0" lvl="0" marL="0" rtl="0" algn="ctr">
              <a:spcBef>
                <a:spcPts val="0"/>
              </a:spcBef>
              <a:spcAft>
                <a:spcPts val="0"/>
              </a:spcAft>
              <a:buNone/>
            </a:pPr>
            <a:r>
              <a:t/>
            </a:r>
            <a:endParaRPr sz="500">
              <a:latin typeface="Inter"/>
              <a:ea typeface="Inter"/>
              <a:cs typeface="Inter"/>
              <a:sym typeface="Inter"/>
            </a:endParaRPr>
          </a:p>
        </p:txBody>
      </p:sp>
      <p:sp>
        <p:nvSpPr>
          <p:cNvPr id="451" name="Google Shape;451;g2fd11760d98_1_444"/>
          <p:cNvSpPr/>
          <p:nvPr/>
        </p:nvSpPr>
        <p:spPr>
          <a:xfrm flipH="1" rot="-5400000">
            <a:off x="4284206" y="278531"/>
            <a:ext cx="5149500" cy="4585500"/>
          </a:xfrm>
          <a:prstGeom prst="round2SameRect">
            <a:avLst>
              <a:gd fmla="val 16667" name="adj1"/>
              <a:gd fmla="val 0" name="adj2"/>
            </a:avLst>
          </a:prstGeom>
          <a:solidFill>
            <a:srgbClr val="FFB7A0"/>
          </a:solidFill>
          <a:ln>
            <a:noFill/>
          </a:ln>
        </p:spPr>
        <p:txBody>
          <a:bodyPr anchorCtr="0" anchor="ctr" bIns="34275" lIns="34275" spcFirstLastPara="1" rIns="34275" wrap="square" tIns="34275">
            <a:noAutofit/>
          </a:bodyPr>
          <a:lstStyle/>
          <a:p>
            <a:pPr indent="0" lvl="0" marL="0" rtl="0" algn="ctr">
              <a:spcBef>
                <a:spcPts val="0"/>
              </a:spcBef>
              <a:spcAft>
                <a:spcPts val="0"/>
              </a:spcAft>
              <a:buNone/>
            </a:pPr>
            <a:r>
              <a:t/>
            </a:r>
            <a:endParaRPr sz="500">
              <a:latin typeface="Inter"/>
              <a:ea typeface="Inter"/>
              <a:cs typeface="Inter"/>
              <a:sym typeface="Inter"/>
            </a:endParaRPr>
          </a:p>
        </p:txBody>
      </p:sp>
      <p:sp>
        <p:nvSpPr>
          <p:cNvPr id="452" name="Google Shape;452;g2fd11760d98_1_444"/>
          <p:cNvSpPr/>
          <p:nvPr/>
        </p:nvSpPr>
        <p:spPr>
          <a:xfrm>
            <a:off x="-17428" y="0"/>
            <a:ext cx="4580100" cy="5143500"/>
          </a:xfrm>
          <a:prstGeom prst="roundRect">
            <a:avLst>
              <a:gd fmla="val 0" name="adj"/>
            </a:avLst>
          </a:prstGeom>
          <a:solidFill>
            <a:srgbClr val="3F0097"/>
          </a:solidFill>
          <a:ln>
            <a:noFill/>
          </a:ln>
        </p:spPr>
        <p:txBody>
          <a:bodyPr anchorCtr="0" anchor="ctr" bIns="34275" lIns="34275" spcFirstLastPara="1" rIns="34275" wrap="square" tIns="34275">
            <a:noAutofit/>
          </a:bodyPr>
          <a:lstStyle/>
          <a:p>
            <a:pPr indent="0" lvl="0" marL="0" rtl="0" algn="ctr">
              <a:spcBef>
                <a:spcPts val="0"/>
              </a:spcBef>
              <a:spcAft>
                <a:spcPts val="0"/>
              </a:spcAft>
              <a:buNone/>
            </a:pPr>
            <a:r>
              <a:t/>
            </a:r>
            <a:endParaRPr sz="500">
              <a:latin typeface="Inter"/>
              <a:ea typeface="Inter"/>
              <a:cs typeface="Inter"/>
              <a:sym typeface="Inter"/>
            </a:endParaRPr>
          </a:p>
        </p:txBody>
      </p:sp>
      <p:sp>
        <p:nvSpPr>
          <p:cNvPr id="453" name="Google Shape;453;g2fd11760d98_1_444"/>
          <p:cNvSpPr/>
          <p:nvPr/>
        </p:nvSpPr>
        <p:spPr>
          <a:xfrm rot="5400000">
            <a:off x="-312600" y="276581"/>
            <a:ext cx="5149500" cy="4589400"/>
          </a:xfrm>
          <a:prstGeom prst="round2SameRect">
            <a:avLst>
              <a:gd fmla="val 16667" name="adj1"/>
              <a:gd fmla="val 0" name="adj2"/>
            </a:avLst>
          </a:prstGeom>
          <a:solidFill>
            <a:srgbClr val="8236FF"/>
          </a:solidFill>
          <a:ln>
            <a:noFill/>
          </a:ln>
        </p:spPr>
        <p:txBody>
          <a:bodyPr anchorCtr="0" anchor="ctr" bIns="34275" lIns="34275" spcFirstLastPara="1" rIns="34275" wrap="square" tIns="34275">
            <a:noAutofit/>
          </a:bodyPr>
          <a:lstStyle/>
          <a:p>
            <a:pPr indent="0" lvl="0" marL="0" rtl="0" algn="ctr">
              <a:spcBef>
                <a:spcPts val="0"/>
              </a:spcBef>
              <a:spcAft>
                <a:spcPts val="0"/>
              </a:spcAft>
              <a:buNone/>
            </a:pPr>
            <a:r>
              <a:t/>
            </a:r>
            <a:endParaRPr sz="500">
              <a:latin typeface="Inter"/>
              <a:ea typeface="Inter"/>
              <a:cs typeface="Inter"/>
              <a:sym typeface="Inter"/>
            </a:endParaRPr>
          </a:p>
        </p:txBody>
      </p:sp>
      <p:pic>
        <p:nvPicPr>
          <p:cNvPr id="454" name="Google Shape;454;g2fd11760d98_1_444"/>
          <p:cNvPicPr preferRelativeResize="0"/>
          <p:nvPr/>
        </p:nvPicPr>
        <p:blipFill rotWithShape="1">
          <a:blip r:embed="rId2">
            <a:alphaModFix/>
          </a:blip>
          <a:srcRect b="0" l="0" r="0" t="0"/>
          <a:stretch/>
        </p:blipFill>
        <p:spPr>
          <a:xfrm>
            <a:off x="7209337" y="257963"/>
            <a:ext cx="1576858" cy="234075"/>
          </a:xfrm>
          <a:prstGeom prst="rect">
            <a:avLst/>
          </a:prstGeom>
          <a:noFill/>
          <a:ln>
            <a:noFill/>
          </a:ln>
        </p:spPr>
      </p:pic>
      <p:pic>
        <p:nvPicPr>
          <p:cNvPr id="455" name="Google Shape;455;g2fd11760d98_1_444"/>
          <p:cNvPicPr preferRelativeResize="0"/>
          <p:nvPr/>
        </p:nvPicPr>
        <p:blipFill rotWithShape="1">
          <a:blip r:embed="rId3">
            <a:alphaModFix/>
          </a:blip>
          <a:srcRect b="109" l="0" r="0" t="109"/>
          <a:stretch/>
        </p:blipFill>
        <p:spPr>
          <a:xfrm>
            <a:off x="323138" y="273440"/>
            <a:ext cx="1180370" cy="234075"/>
          </a:xfrm>
          <a:prstGeom prst="rect">
            <a:avLst/>
          </a:prstGeom>
          <a:noFill/>
          <a:ln>
            <a:noFill/>
          </a:ln>
        </p:spPr>
      </p:pic>
      <p:sp>
        <p:nvSpPr>
          <p:cNvPr id="456" name="Google Shape;456;g2fd11760d98_1_444"/>
          <p:cNvSpPr/>
          <p:nvPr/>
        </p:nvSpPr>
        <p:spPr>
          <a:xfrm>
            <a:off x="1729125" y="1997269"/>
            <a:ext cx="5685900" cy="1149000"/>
          </a:xfrm>
          <a:prstGeom prst="roundRect">
            <a:avLst>
              <a:gd fmla="val 50000" name="adj"/>
            </a:avLst>
          </a:prstGeom>
          <a:solidFill>
            <a:srgbClr val="FFFFFF"/>
          </a:solidFill>
          <a:ln>
            <a:noFill/>
          </a:ln>
        </p:spPr>
        <p:txBody>
          <a:bodyPr anchorCtr="0" anchor="ctr" bIns="34275" lIns="34275" spcFirstLastPara="1" rIns="34275" wrap="square" tIns="34275">
            <a:noAutofit/>
          </a:bodyPr>
          <a:lstStyle/>
          <a:p>
            <a:pPr indent="0" lvl="0" marL="0" rtl="0" algn="ctr">
              <a:spcBef>
                <a:spcPts val="0"/>
              </a:spcBef>
              <a:spcAft>
                <a:spcPts val="0"/>
              </a:spcAft>
              <a:buNone/>
            </a:pPr>
            <a:r>
              <a:t/>
            </a:r>
            <a:endParaRPr sz="3800">
              <a:latin typeface="Inter"/>
              <a:ea typeface="Inter"/>
              <a:cs typeface="Inter"/>
              <a:sym typeface="Inter"/>
            </a:endParaRPr>
          </a:p>
        </p:txBody>
      </p:sp>
      <p:sp>
        <p:nvSpPr>
          <p:cNvPr id="457" name="Google Shape;457;g2fd11760d98_1_444"/>
          <p:cNvSpPr txBox="1"/>
          <p:nvPr>
            <p:ph type="title"/>
          </p:nvPr>
        </p:nvSpPr>
        <p:spPr>
          <a:xfrm>
            <a:off x="1963913" y="2188406"/>
            <a:ext cx="5216100" cy="17907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3800"/>
              <a:buNone/>
              <a:defRPr sz="3800">
                <a:solidFill>
                  <a:schemeClr val="lt1"/>
                </a:solidFill>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co Purple 1">
  <p:cSld name="TITLE_1_2_1_2">
    <p:bg>
      <p:bgPr>
        <a:solidFill>
          <a:srgbClr val="2E016D"/>
        </a:solidFill>
      </p:bgPr>
    </p:bg>
    <p:spTree>
      <p:nvGrpSpPr>
        <p:cNvPr id="458" name="Shape 458"/>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rand Logos only 1">
  <p:cSld name="CUSTOM_3">
    <p:spTree>
      <p:nvGrpSpPr>
        <p:cNvPr id="37" name="Shape 37"/>
        <p:cNvGrpSpPr/>
        <p:nvPr/>
      </p:nvGrpSpPr>
      <p:grpSpPr>
        <a:xfrm>
          <a:off x="0" y="0"/>
          <a:ext cx="0" cy="0"/>
          <a:chOff x="0" y="0"/>
          <a:chExt cx="0" cy="0"/>
        </a:xfrm>
      </p:grpSpPr>
      <p:pic>
        <p:nvPicPr>
          <p:cNvPr id="38" name="Google Shape;38;g2fd11760d98_1_32"/>
          <p:cNvPicPr preferRelativeResize="0"/>
          <p:nvPr/>
        </p:nvPicPr>
        <p:blipFill rotWithShape="1">
          <a:blip r:embed="rId2">
            <a:alphaModFix/>
          </a:blip>
          <a:srcRect b="1079" l="0" r="45205" t="44126"/>
          <a:stretch/>
        </p:blipFill>
        <p:spPr>
          <a:xfrm>
            <a:off x="0" y="0"/>
            <a:ext cx="9144003" cy="5143501"/>
          </a:xfrm>
          <a:prstGeom prst="rect">
            <a:avLst/>
          </a:prstGeom>
          <a:noFill/>
          <a:ln>
            <a:noFill/>
          </a:ln>
        </p:spPr>
      </p:pic>
      <p:pic>
        <p:nvPicPr>
          <p:cNvPr descr="Logo-Slogan_White.png" id="39" name="Google Shape;39;g2fd11760d98_1_32"/>
          <p:cNvPicPr preferRelativeResize="0"/>
          <p:nvPr/>
        </p:nvPicPr>
        <p:blipFill rotWithShape="1">
          <a:blip r:embed="rId3">
            <a:alphaModFix/>
          </a:blip>
          <a:srcRect b="32899" l="79" r="79" t="0"/>
          <a:stretch/>
        </p:blipFill>
        <p:spPr>
          <a:xfrm>
            <a:off x="1455204" y="2322470"/>
            <a:ext cx="3267687" cy="504319"/>
          </a:xfrm>
          <a:prstGeom prst="rect">
            <a:avLst/>
          </a:prstGeom>
          <a:noFill/>
          <a:ln>
            <a:noFill/>
          </a:ln>
        </p:spPr>
      </p:pic>
      <p:pic>
        <p:nvPicPr>
          <p:cNvPr id="40" name="Google Shape;40;g2fd11760d98_1_32"/>
          <p:cNvPicPr preferRelativeResize="0"/>
          <p:nvPr/>
        </p:nvPicPr>
        <p:blipFill>
          <a:blip r:embed="rId4">
            <a:alphaModFix/>
          </a:blip>
          <a:stretch>
            <a:fillRect/>
          </a:stretch>
        </p:blipFill>
        <p:spPr>
          <a:xfrm rot="2656018">
            <a:off x="4829207" y="2546818"/>
            <a:ext cx="650304" cy="54407"/>
          </a:xfrm>
          <a:prstGeom prst="rect">
            <a:avLst/>
          </a:prstGeom>
          <a:noFill/>
          <a:ln>
            <a:noFill/>
          </a:ln>
        </p:spPr>
      </p:pic>
      <p:pic>
        <p:nvPicPr>
          <p:cNvPr id="41" name="Google Shape;41;g2fd11760d98_1_32"/>
          <p:cNvPicPr preferRelativeResize="0"/>
          <p:nvPr/>
        </p:nvPicPr>
        <p:blipFill>
          <a:blip r:embed="rId4">
            <a:alphaModFix/>
          </a:blip>
          <a:stretch>
            <a:fillRect/>
          </a:stretch>
        </p:blipFill>
        <p:spPr>
          <a:xfrm rot="-2743981">
            <a:off x="4829579" y="2544084"/>
            <a:ext cx="650318" cy="55342"/>
          </a:xfrm>
          <a:prstGeom prst="rect">
            <a:avLst/>
          </a:prstGeom>
          <a:noFill/>
          <a:ln>
            <a:noFill/>
          </a:ln>
        </p:spPr>
      </p:pic>
      <p:pic>
        <p:nvPicPr>
          <p:cNvPr id="42" name="Google Shape;42;g2fd11760d98_1_32"/>
          <p:cNvPicPr preferRelativeResize="0"/>
          <p:nvPr/>
        </p:nvPicPr>
        <p:blipFill rotWithShape="1">
          <a:blip r:embed="rId5">
            <a:alphaModFix/>
          </a:blip>
          <a:srcRect b="-5940" l="0" r="0" t="-5940"/>
          <a:stretch/>
        </p:blipFill>
        <p:spPr>
          <a:xfrm>
            <a:off x="5649956" y="2355300"/>
            <a:ext cx="1991127" cy="43290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rand Logos only 2">
  <p:cSld name="CUSTOM_4">
    <p:spTree>
      <p:nvGrpSpPr>
        <p:cNvPr id="43" name="Shape 43"/>
        <p:cNvGrpSpPr/>
        <p:nvPr/>
      </p:nvGrpSpPr>
      <p:grpSpPr>
        <a:xfrm>
          <a:off x="0" y="0"/>
          <a:ext cx="0" cy="0"/>
          <a:chOff x="0" y="0"/>
          <a:chExt cx="0" cy="0"/>
        </a:xfrm>
      </p:grpSpPr>
      <p:pic>
        <p:nvPicPr>
          <p:cNvPr id="44" name="Google Shape;44;g2fd11760d98_1_38"/>
          <p:cNvPicPr preferRelativeResize="0"/>
          <p:nvPr/>
        </p:nvPicPr>
        <p:blipFill rotWithShape="1">
          <a:blip r:embed="rId2">
            <a:alphaModFix/>
          </a:blip>
          <a:srcRect b="7862" l="0" r="0" t="7862"/>
          <a:stretch/>
        </p:blipFill>
        <p:spPr>
          <a:xfrm>
            <a:off x="0" y="0"/>
            <a:ext cx="9144003" cy="5143502"/>
          </a:xfrm>
          <a:prstGeom prst="rect">
            <a:avLst/>
          </a:prstGeom>
          <a:noFill/>
          <a:ln>
            <a:noFill/>
          </a:ln>
        </p:spPr>
      </p:pic>
      <p:pic>
        <p:nvPicPr>
          <p:cNvPr id="45" name="Google Shape;45;g2fd11760d98_1_38"/>
          <p:cNvPicPr preferRelativeResize="0"/>
          <p:nvPr/>
        </p:nvPicPr>
        <p:blipFill>
          <a:blip r:embed="rId3">
            <a:alphaModFix/>
          </a:blip>
          <a:stretch>
            <a:fillRect/>
          </a:stretch>
        </p:blipFill>
        <p:spPr>
          <a:xfrm rot="2656018">
            <a:off x="4829207" y="2546818"/>
            <a:ext cx="650304" cy="54407"/>
          </a:xfrm>
          <a:prstGeom prst="rect">
            <a:avLst/>
          </a:prstGeom>
          <a:noFill/>
          <a:ln>
            <a:noFill/>
          </a:ln>
        </p:spPr>
      </p:pic>
      <p:pic>
        <p:nvPicPr>
          <p:cNvPr id="46" name="Google Shape;46;g2fd11760d98_1_38"/>
          <p:cNvPicPr preferRelativeResize="0"/>
          <p:nvPr/>
        </p:nvPicPr>
        <p:blipFill>
          <a:blip r:embed="rId3">
            <a:alphaModFix/>
          </a:blip>
          <a:stretch>
            <a:fillRect/>
          </a:stretch>
        </p:blipFill>
        <p:spPr>
          <a:xfrm rot="-2743981">
            <a:off x="4829579" y="2544084"/>
            <a:ext cx="650318" cy="55342"/>
          </a:xfrm>
          <a:prstGeom prst="rect">
            <a:avLst/>
          </a:prstGeom>
          <a:noFill/>
          <a:ln>
            <a:noFill/>
          </a:ln>
        </p:spPr>
      </p:pic>
      <p:pic>
        <p:nvPicPr>
          <p:cNvPr descr="Logo-Slogan_White.png" id="47" name="Google Shape;47;g2fd11760d98_1_38"/>
          <p:cNvPicPr preferRelativeResize="0"/>
          <p:nvPr/>
        </p:nvPicPr>
        <p:blipFill rotWithShape="1">
          <a:blip r:embed="rId4">
            <a:alphaModFix/>
          </a:blip>
          <a:srcRect b="32899" l="79" r="79" t="0"/>
          <a:stretch/>
        </p:blipFill>
        <p:spPr>
          <a:xfrm>
            <a:off x="1455204" y="2322470"/>
            <a:ext cx="3267687" cy="504319"/>
          </a:xfrm>
          <a:prstGeom prst="rect">
            <a:avLst/>
          </a:prstGeom>
          <a:noFill/>
          <a:ln>
            <a:noFill/>
          </a:ln>
        </p:spPr>
      </p:pic>
      <p:pic>
        <p:nvPicPr>
          <p:cNvPr id="48" name="Google Shape;48;g2fd11760d98_1_38"/>
          <p:cNvPicPr preferRelativeResize="0"/>
          <p:nvPr/>
        </p:nvPicPr>
        <p:blipFill rotWithShape="1">
          <a:blip r:embed="rId5">
            <a:alphaModFix/>
          </a:blip>
          <a:srcRect b="-5940" l="0" r="0" t="-5940"/>
          <a:stretch/>
        </p:blipFill>
        <p:spPr>
          <a:xfrm>
            <a:off x="5649956" y="2355300"/>
            <a:ext cx="1991127" cy="43290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ing 1 + Free space to build">
  <p:cSld name="CUSTOM_1">
    <p:spTree>
      <p:nvGrpSpPr>
        <p:cNvPr id="49" name="Shape 49"/>
        <p:cNvGrpSpPr/>
        <p:nvPr/>
      </p:nvGrpSpPr>
      <p:grpSpPr>
        <a:xfrm>
          <a:off x="0" y="0"/>
          <a:ext cx="0" cy="0"/>
          <a:chOff x="0" y="0"/>
          <a:chExt cx="0" cy="0"/>
        </a:xfrm>
      </p:grpSpPr>
      <p:sp>
        <p:nvSpPr>
          <p:cNvPr id="50" name="Google Shape;50;g2fd11760d98_1_44"/>
          <p:cNvSpPr txBox="1"/>
          <p:nvPr>
            <p:ph type="title"/>
          </p:nvPr>
        </p:nvSpPr>
        <p:spPr>
          <a:xfrm>
            <a:off x="312947" y="653831"/>
            <a:ext cx="4170000" cy="1405200"/>
          </a:xfrm>
          <a:prstGeom prst="rect">
            <a:avLst/>
          </a:prstGeom>
        </p:spPr>
        <p:txBody>
          <a:bodyPr anchorCtr="0" anchor="t" bIns="91425" lIns="91425" spcFirstLastPara="1" rIns="91425" wrap="square" tIns="91425">
            <a:normAutofit/>
          </a:bodyPr>
          <a:lstStyle>
            <a:lvl1pPr lvl="0" rtl="0">
              <a:lnSpc>
                <a:spcPct val="90000"/>
              </a:lnSpc>
              <a:spcBef>
                <a:spcPts val="0"/>
              </a:spcBef>
              <a:spcAft>
                <a:spcPts val="0"/>
              </a:spcAft>
              <a:buSzPts val="800"/>
              <a:buFont typeface="Poppins SemiBold"/>
              <a:buNone/>
              <a:defRPr sz="2900">
                <a:latin typeface="Poppins SemiBold"/>
                <a:ea typeface="Poppins SemiBold"/>
                <a:cs typeface="Poppins SemiBold"/>
                <a:sym typeface="Poppins Semi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descr="NF_Logo_granite.png" id="51" name="Google Shape;51;g2fd11760d98_1_44"/>
          <p:cNvPicPr preferRelativeResize="0"/>
          <p:nvPr/>
        </p:nvPicPr>
        <p:blipFill rotWithShape="1">
          <a:blip r:embed="rId2">
            <a:alphaModFix/>
          </a:blip>
          <a:srcRect b="39313" l="0" r="0" t="0"/>
          <a:stretch/>
        </p:blipFill>
        <p:spPr>
          <a:xfrm>
            <a:off x="427247" y="287391"/>
            <a:ext cx="929259" cy="135586"/>
          </a:xfrm>
          <a:prstGeom prst="rect">
            <a:avLst/>
          </a:prstGeom>
          <a:noFill/>
          <a:ln>
            <a:noFill/>
          </a:ln>
        </p:spPr>
      </p:pic>
      <p:pic>
        <p:nvPicPr>
          <p:cNvPr descr="Bild" id="52" name="Google Shape;52;g2fd11760d98_1_44"/>
          <p:cNvPicPr preferRelativeResize="0"/>
          <p:nvPr/>
        </p:nvPicPr>
        <p:blipFill rotWithShape="1">
          <a:blip r:embed="rId3">
            <a:alphaModFix/>
          </a:blip>
          <a:srcRect b="0" l="0" r="0" t="0"/>
          <a:stretch/>
        </p:blipFill>
        <p:spPr>
          <a:xfrm>
            <a:off x="8070581" y="298748"/>
            <a:ext cx="589788" cy="112861"/>
          </a:xfrm>
          <a:prstGeom prst="rect">
            <a:avLst/>
          </a:prstGeom>
          <a:noFill/>
          <a:ln>
            <a:noFill/>
          </a:ln>
        </p:spPr>
      </p:pic>
    </p:spTree>
  </p:cSld>
  <p:clrMapOvr>
    <a:masterClrMapping/>
  </p:clrMapOvr>
  <p:extLst>
    <p:ext uri="{DCECCB84-F9BA-43D5-87BE-67443E8EF086}">
      <p15:sldGuideLst>
        <p15:guide id="1" pos="269">
          <p15:clr>
            <a:srgbClr val="E46962"/>
          </p15:clr>
        </p15:guide>
      </p15:sldGuideLst>
    </p:ext>
  </p:extLst>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ing 2 + Free space to build">
  <p:cSld name="CUSTOM_1_3">
    <p:spTree>
      <p:nvGrpSpPr>
        <p:cNvPr id="53" name="Shape 53"/>
        <p:cNvGrpSpPr/>
        <p:nvPr/>
      </p:nvGrpSpPr>
      <p:grpSpPr>
        <a:xfrm>
          <a:off x="0" y="0"/>
          <a:ext cx="0" cy="0"/>
          <a:chOff x="0" y="0"/>
          <a:chExt cx="0" cy="0"/>
        </a:xfrm>
      </p:grpSpPr>
      <p:sp>
        <p:nvSpPr>
          <p:cNvPr id="54" name="Google Shape;54;g2fd11760d98_1_48"/>
          <p:cNvSpPr txBox="1"/>
          <p:nvPr>
            <p:ph type="title"/>
          </p:nvPr>
        </p:nvSpPr>
        <p:spPr>
          <a:xfrm>
            <a:off x="312947" y="653831"/>
            <a:ext cx="4650000" cy="3697800"/>
          </a:xfrm>
          <a:prstGeom prst="rect">
            <a:avLst/>
          </a:prstGeom>
        </p:spPr>
        <p:txBody>
          <a:bodyPr anchorCtr="0" anchor="t" bIns="91425" lIns="91425" spcFirstLastPara="1" rIns="91425" wrap="square" tIns="91425">
            <a:normAutofit/>
          </a:bodyPr>
          <a:lstStyle>
            <a:lvl1pPr indent="0" lvl="0" marL="0" marR="0" rtl="0" algn="l">
              <a:lnSpc>
                <a:spcPct val="90000"/>
              </a:lnSpc>
              <a:spcBef>
                <a:spcPts val="0"/>
              </a:spcBef>
              <a:spcAft>
                <a:spcPts val="0"/>
              </a:spcAft>
              <a:buClr>
                <a:srgbClr val="252629"/>
              </a:buClr>
              <a:buSzPts val="800"/>
              <a:buFont typeface="Inter Light"/>
              <a:buNone/>
              <a:defRPr>
                <a:latin typeface="Poppins SemiBold"/>
                <a:ea typeface="Poppins SemiBold"/>
                <a:cs typeface="Poppins SemiBold"/>
                <a:sym typeface="Poppins Semi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descr="NF_Logo_granite.png" id="55" name="Google Shape;55;g2fd11760d98_1_48"/>
          <p:cNvPicPr preferRelativeResize="0"/>
          <p:nvPr/>
        </p:nvPicPr>
        <p:blipFill rotWithShape="1">
          <a:blip r:embed="rId2">
            <a:alphaModFix/>
          </a:blip>
          <a:srcRect b="39313" l="0" r="0" t="0"/>
          <a:stretch/>
        </p:blipFill>
        <p:spPr>
          <a:xfrm>
            <a:off x="427247" y="287391"/>
            <a:ext cx="929259" cy="135586"/>
          </a:xfrm>
          <a:prstGeom prst="rect">
            <a:avLst/>
          </a:prstGeom>
          <a:noFill/>
          <a:ln>
            <a:noFill/>
          </a:ln>
        </p:spPr>
      </p:pic>
      <p:pic>
        <p:nvPicPr>
          <p:cNvPr descr="Bild" id="56" name="Google Shape;56;g2fd11760d98_1_48"/>
          <p:cNvPicPr preferRelativeResize="0"/>
          <p:nvPr/>
        </p:nvPicPr>
        <p:blipFill rotWithShape="1">
          <a:blip r:embed="rId3">
            <a:alphaModFix/>
          </a:blip>
          <a:srcRect b="0" l="0" r="0" t="0"/>
          <a:stretch/>
        </p:blipFill>
        <p:spPr>
          <a:xfrm>
            <a:off x="8070581" y="298748"/>
            <a:ext cx="589788" cy="112861"/>
          </a:xfrm>
          <a:prstGeom prst="rect">
            <a:avLst/>
          </a:prstGeom>
          <a:noFill/>
          <a:ln>
            <a:noFill/>
          </a:ln>
        </p:spPr>
      </p:pic>
    </p:spTree>
  </p:cSld>
  <p:clrMapOvr>
    <a:masterClrMapping/>
  </p:clrMapOvr>
  <p:extLst>
    <p:ext uri="{DCECCB84-F9BA-43D5-87BE-67443E8EF086}">
      <p15:sldGuideLst>
        <p15:guide id="1" pos="269">
          <p15:clr>
            <a:srgbClr val="E46962"/>
          </p15:clr>
        </p15:guide>
      </p15:sldGuideLst>
    </p:ext>
  </p:extLst>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slideLayout" Target="../slideLayouts/slideLayout4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51" Type="http://schemas.openxmlformats.org/officeDocument/2006/relationships/slideLayout" Target="../slideLayouts/slideLayout51.xml"/><Relationship Id="rId50" Type="http://schemas.openxmlformats.org/officeDocument/2006/relationships/slideLayout" Target="../slideLayouts/slideLayout50.xml"/><Relationship Id="rId53" Type="http://schemas.openxmlformats.org/officeDocument/2006/relationships/slideLayout" Target="../slideLayouts/slideLayout53.xml"/><Relationship Id="rId52" Type="http://schemas.openxmlformats.org/officeDocument/2006/relationships/slideLayout" Target="../slideLayouts/slideLayout52.xml"/><Relationship Id="rId11" Type="http://schemas.openxmlformats.org/officeDocument/2006/relationships/slideLayout" Target="../slideLayouts/slideLayout11.xml"/><Relationship Id="rId55" Type="http://schemas.openxmlformats.org/officeDocument/2006/relationships/slideLayout" Target="../slideLayouts/slideLayout55.xml"/><Relationship Id="rId10" Type="http://schemas.openxmlformats.org/officeDocument/2006/relationships/slideLayout" Target="../slideLayouts/slideLayout10.xml"/><Relationship Id="rId54" Type="http://schemas.openxmlformats.org/officeDocument/2006/relationships/slideLayout" Target="../slideLayouts/slideLayout54.xml"/><Relationship Id="rId13" Type="http://schemas.openxmlformats.org/officeDocument/2006/relationships/slideLayout" Target="../slideLayouts/slideLayout13.xml"/><Relationship Id="rId57" Type="http://schemas.openxmlformats.org/officeDocument/2006/relationships/slideLayout" Target="../slideLayouts/slideLayout57.xml"/><Relationship Id="rId12" Type="http://schemas.openxmlformats.org/officeDocument/2006/relationships/slideLayout" Target="../slideLayouts/slideLayout12.xml"/><Relationship Id="rId56" Type="http://schemas.openxmlformats.org/officeDocument/2006/relationships/slideLayout" Target="../slideLayouts/slideLayout5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58" Type="http://schemas.openxmlformats.org/officeDocument/2006/relationships/theme" Target="../theme/theme1.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noFill/>
      </p:bgPr>
    </p:bg>
    <p:spTree>
      <p:nvGrpSpPr>
        <p:cNvPr id="5" name="Shape 5"/>
        <p:cNvGrpSpPr/>
        <p:nvPr/>
      </p:nvGrpSpPr>
      <p:grpSpPr>
        <a:xfrm>
          <a:off x="0" y="0"/>
          <a:ext cx="0" cy="0"/>
          <a:chOff x="0" y="0"/>
          <a:chExt cx="0" cy="0"/>
        </a:xfrm>
      </p:grpSpPr>
      <p:sp>
        <p:nvSpPr>
          <p:cNvPr id="6" name="Google Shape;6;g2fd11760d98_1_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4500"/>
              <a:buFont typeface="Poppins SemiBold"/>
              <a:buNone/>
              <a:defRPr sz="4500">
                <a:solidFill>
                  <a:schemeClr val="dk1"/>
                </a:solidFill>
                <a:latin typeface="Poppins SemiBold"/>
                <a:ea typeface="Poppins SemiBold"/>
                <a:cs typeface="Poppins SemiBold"/>
                <a:sym typeface="Poppins SemiBold"/>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7" name="Google Shape;7;g2fd11760d98_1_0"/>
          <p:cNvSpPr txBox="1"/>
          <p:nvPr>
            <p:ph idx="1" type="body"/>
          </p:nvPr>
        </p:nvSpPr>
        <p:spPr>
          <a:xfrm>
            <a:off x="311700" y="13810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1"/>
              </a:buClr>
              <a:buSzPts val="1800"/>
              <a:buFont typeface="Inter"/>
              <a:buChar char="●"/>
              <a:defRPr sz="1800">
                <a:solidFill>
                  <a:schemeClr val="dk1"/>
                </a:solidFill>
                <a:latin typeface="Inter"/>
                <a:ea typeface="Inter"/>
                <a:cs typeface="Inter"/>
                <a:sym typeface="Inter"/>
              </a:defRPr>
            </a:lvl1pPr>
            <a:lvl2pPr indent="-317500" lvl="1" marL="914400" rtl="0">
              <a:lnSpc>
                <a:spcPct val="115000"/>
              </a:lnSpc>
              <a:spcBef>
                <a:spcPts val="0"/>
              </a:spcBef>
              <a:spcAft>
                <a:spcPts val="0"/>
              </a:spcAft>
              <a:buClr>
                <a:schemeClr val="dk1"/>
              </a:buClr>
              <a:buSzPts val="1400"/>
              <a:buFont typeface="Inter"/>
              <a:buChar char="○"/>
              <a:defRPr sz="1400">
                <a:solidFill>
                  <a:schemeClr val="dk1"/>
                </a:solidFill>
                <a:latin typeface="Inter"/>
                <a:ea typeface="Inter"/>
                <a:cs typeface="Inter"/>
                <a:sym typeface="Inter"/>
              </a:defRPr>
            </a:lvl2pPr>
            <a:lvl3pPr indent="-317500" lvl="2" marL="1371600" rtl="0">
              <a:lnSpc>
                <a:spcPct val="115000"/>
              </a:lnSpc>
              <a:spcBef>
                <a:spcPts val="0"/>
              </a:spcBef>
              <a:spcAft>
                <a:spcPts val="0"/>
              </a:spcAft>
              <a:buClr>
                <a:schemeClr val="dk1"/>
              </a:buClr>
              <a:buSzPts val="1400"/>
              <a:buFont typeface="Inter"/>
              <a:buChar char="■"/>
              <a:defRPr sz="1400">
                <a:solidFill>
                  <a:schemeClr val="dk1"/>
                </a:solidFill>
                <a:latin typeface="Inter"/>
                <a:ea typeface="Inter"/>
                <a:cs typeface="Inter"/>
                <a:sym typeface="Inter"/>
              </a:defRPr>
            </a:lvl3pPr>
            <a:lvl4pPr indent="-317500" lvl="3" marL="1828800" rtl="0">
              <a:lnSpc>
                <a:spcPct val="115000"/>
              </a:lnSpc>
              <a:spcBef>
                <a:spcPts val="0"/>
              </a:spcBef>
              <a:spcAft>
                <a:spcPts val="0"/>
              </a:spcAft>
              <a:buClr>
                <a:schemeClr val="dk1"/>
              </a:buClr>
              <a:buSzPts val="1400"/>
              <a:buFont typeface="Inter"/>
              <a:buChar char="●"/>
              <a:defRPr sz="1400">
                <a:solidFill>
                  <a:schemeClr val="dk1"/>
                </a:solidFill>
                <a:latin typeface="Inter"/>
                <a:ea typeface="Inter"/>
                <a:cs typeface="Inter"/>
                <a:sym typeface="Inter"/>
              </a:defRPr>
            </a:lvl4pPr>
            <a:lvl5pPr indent="-317500" lvl="4" marL="2286000" rtl="0">
              <a:lnSpc>
                <a:spcPct val="115000"/>
              </a:lnSpc>
              <a:spcBef>
                <a:spcPts val="0"/>
              </a:spcBef>
              <a:spcAft>
                <a:spcPts val="0"/>
              </a:spcAft>
              <a:buClr>
                <a:schemeClr val="dk1"/>
              </a:buClr>
              <a:buSzPts val="1400"/>
              <a:buFont typeface="Inter"/>
              <a:buChar char="○"/>
              <a:defRPr sz="1400">
                <a:solidFill>
                  <a:schemeClr val="dk1"/>
                </a:solidFill>
                <a:latin typeface="Inter"/>
                <a:ea typeface="Inter"/>
                <a:cs typeface="Inter"/>
                <a:sym typeface="Inter"/>
              </a:defRPr>
            </a:lvl5pPr>
            <a:lvl6pPr indent="-317500" lvl="5" marL="2743200" rtl="0">
              <a:lnSpc>
                <a:spcPct val="115000"/>
              </a:lnSpc>
              <a:spcBef>
                <a:spcPts val="0"/>
              </a:spcBef>
              <a:spcAft>
                <a:spcPts val="0"/>
              </a:spcAft>
              <a:buClr>
                <a:schemeClr val="dk1"/>
              </a:buClr>
              <a:buSzPts val="1400"/>
              <a:buFont typeface="Inter"/>
              <a:buChar char="■"/>
              <a:defRPr sz="1400">
                <a:solidFill>
                  <a:schemeClr val="dk1"/>
                </a:solidFill>
                <a:latin typeface="Inter"/>
                <a:ea typeface="Inter"/>
                <a:cs typeface="Inter"/>
                <a:sym typeface="Inter"/>
              </a:defRPr>
            </a:lvl6pPr>
            <a:lvl7pPr indent="-317500" lvl="6" marL="3200400" rtl="0">
              <a:lnSpc>
                <a:spcPct val="115000"/>
              </a:lnSpc>
              <a:spcBef>
                <a:spcPts val="0"/>
              </a:spcBef>
              <a:spcAft>
                <a:spcPts val="0"/>
              </a:spcAft>
              <a:buClr>
                <a:schemeClr val="dk1"/>
              </a:buClr>
              <a:buSzPts val="1400"/>
              <a:buFont typeface="Inter"/>
              <a:buChar char="●"/>
              <a:defRPr sz="1400">
                <a:solidFill>
                  <a:schemeClr val="dk1"/>
                </a:solidFill>
                <a:latin typeface="Inter"/>
                <a:ea typeface="Inter"/>
                <a:cs typeface="Inter"/>
                <a:sym typeface="Inter"/>
              </a:defRPr>
            </a:lvl7pPr>
            <a:lvl8pPr indent="-317500" lvl="7" marL="3657600" rtl="0">
              <a:lnSpc>
                <a:spcPct val="115000"/>
              </a:lnSpc>
              <a:spcBef>
                <a:spcPts val="0"/>
              </a:spcBef>
              <a:spcAft>
                <a:spcPts val="0"/>
              </a:spcAft>
              <a:buClr>
                <a:schemeClr val="dk1"/>
              </a:buClr>
              <a:buSzPts val="1400"/>
              <a:buFont typeface="Inter"/>
              <a:buChar char="○"/>
              <a:defRPr sz="1400">
                <a:solidFill>
                  <a:schemeClr val="dk1"/>
                </a:solidFill>
                <a:latin typeface="Inter"/>
                <a:ea typeface="Inter"/>
                <a:cs typeface="Inter"/>
                <a:sym typeface="Inter"/>
              </a:defRPr>
            </a:lvl8pPr>
            <a:lvl9pPr indent="-317500" lvl="8" marL="4114800" rtl="0">
              <a:lnSpc>
                <a:spcPct val="115000"/>
              </a:lnSpc>
              <a:spcBef>
                <a:spcPts val="0"/>
              </a:spcBef>
              <a:spcAft>
                <a:spcPts val="0"/>
              </a:spcAft>
              <a:buClr>
                <a:schemeClr val="dk1"/>
              </a:buClr>
              <a:buSzPts val="1400"/>
              <a:buFont typeface="Inter"/>
              <a:buChar char="■"/>
              <a:defRPr sz="1400">
                <a:solidFill>
                  <a:schemeClr val="dk1"/>
                </a:solidFill>
                <a:latin typeface="Inter"/>
                <a:ea typeface="Inter"/>
                <a:cs typeface="Inter"/>
                <a:sym typeface="Inter"/>
              </a:defRPr>
            </a:lvl9pPr>
          </a:lstStyle>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 id="2147483702" r:id="rId54"/>
    <p:sldLayoutId id="2147483703" r:id="rId55"/>
    <p:sldLayoutId id="2147483704" r:id="rId56"/>
    <p:sldLayoutId id="2147483705" r:id="rId5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1.xml"/><Relationship Id="rId3" Type="http://schemas.openxmlformats.org/officeDocument/2006/relationships/image" Target="../media/image5.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11.xml"/><Relationship Id="rId3" Type="http://schemas.openxmlformats.org/officeDocument/2006/relationships/hyperlink" Target="https://data-feminism.mitpress.mit.edu/" TargetMode="Externa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12.xml"/><Relationship Id="rId3" Type="http://schemas.openxmlformats.org/officeDocument/2006/relationships/hyperlink" Target="https://deon.drivendata.org/examples/" TargetMode="External"/><Relationship Id="rId4" Type="http://schemas.openxmlformats.org/officeDocument/2006/relationships/hyperlink" Target="https://www.slideshare.net/slideshow/dsc-adria-23-muthu-ramachandran-ai-ethics-framework-for-generative-ai-such-as-chatgpt-dsc-may-2023pptx/258138385#28"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5.xml"/><Relationship Id="rId3" Type="http://schemas.openxmlformats.org/officeDocument/2006/relationships/image" Target="../media/image18.png"/><Relationship Id="rId4" Type="http://schemas.openxmlformats.org/officeDocument/2006/relationships/hyperlink" Target="https://medium.com/@tapaita.n.kalamafoni/why-should-you-care-about-data-ethics-dbee9b85a6be"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sp>
        <p:nvSpPr>
          <p:cNvPr id="463" name="Google Shape;463;p2"/>
          <p:cNvSpPr/>
          <p:nvPr/>
        </p:nvSpPr>
        <p:spPr>
          <a:xfrm>
            <a:off x="5845863" y="498128"/>
            <a:ext cx="2691300" cy="2691300"/>
          </a:xfrm>
          <a:prstGeom prst="blockArc">
            <a:avLst>
              <a:gd fmla="val 10800000" name="adj1"/>
              <a:gd fmla="val 0" name="adj2"/>
              <a:gd fmla="val 25000" name="adj3"/>
            </a:avLst>
          </a:prstGeom>
          <a:solidFill>
            <a:srgbClr val="E4E8F0"/>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Inter"/>
              <a:ea typeface="Inter"/>
              <a:cs typeface="Inter"/>
              <a:sym typeface="Inter"/>
            </a:endParaRPr>
          </a:p>
        </p:txBody>
      </p:sp>
      <p:sp>
        <p:nvSpPr>
          <p:cNvPr id="464" name="Google Shape;464;p2"/>
          <p:cNvSpPr/>
          <p:nvPr/>
        </p:nvSpPr>
        <p:spPr>
          <a:xfrm>
            <a:off x="2614613" y="3493350"/>
            <a:ext cx="1250100" cy="1250100"/>
          </a:xfrm>
          <a:prstGeom prst="donut">
            <a:avLst>
              <a:gd fmla="val 25000" name="adj"/>
            </a:avLst>
          </a:prstGeom>
          <a:solidFill>
            <a:srgbClr val="E4E8F0"/>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Inter"/>
              <a:ea typeface="Inter"/>
              <a:cs typeface="Inter"/>
              <a:sym typeface="Inter"/>
            </a:endParaRPr>
          </a:p>
        </p:txBody>
      </p:sp>
      <p:sp>
        <p:nvSpPr>
          <p:cNvPr id="465" name="Google Shape;465;p2"/>
          <p:cNvSpPr/>
          <p:nvPr/>
        </p:nvSpPr>
        <p:spPr>
          <a:xfrm>
            <a:off x="-385762" y="817378"/>
            <a:ext cx="1864500" cy="1864500"/>
          </a:xfrm>
          <a:prstGeom prst="teardrop">
            <a:avLst>
              <a:gd fmla="val 100000" name="adj"/>
            </a:avLst>
          </a:prstGeom>
          <a:solidFill>
            <a:srgbClr val="FF5A36"/>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Inter"/>
              <a:ea typeface="Inter"/>
              <a:cs typeface="Inter"/>
              <a:sym typeface="Inter"/>
            </a:endParaRPr>
          </a:p>
        </p:txBody>
      </p:sp>
      <p:sp>
        <p:nvSpPr>
          <p:cNvPr id="466" name="Google Shape;466;p2"/>
          <p:cNvSpPr/>
          <p:nvPr/>
        </p:nvSpPr>
        <p:spPr>
          <a:xfrm>
            <a:off x="428625" y="1607334"/>
            <a:ext cx="8229600" cy="2507400"/>
          </a:xfrm>
          <a:prstGeom prst="roundRect">
            <a:avLst>
              <a:gd fmla="val 7384" name="adj"/>
            </a:avLst>
          </a:prstGeom>
          <a:solidFill>
            <a:srgbClr val="FFFFF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467" name="Google Shape;467;p2"/>
          <p:cNvSpPr txBox="1"/>
          <p:nvPr/>
        </p:nvSpPr>
        <p:spPr>
          <a:xfrm>
            <a:off x="2564269" y="467634"/>
            <a:ext cx="4015500" cy="772800"/>
          </a:xfrm>
          <a:prstGeom prst="rect">
            <a:avLst/>
          </a:prstGeom>
          <a:noFill/>
          <a:ln>
            <a:noFill/>
          </a:ln>
        </p:spPr>
        <p:txBody>
          <a:bodyPr anchorCtr="0" anchor="t" bIns="19050" lIns="19050" spcFirstLastPara="1" rIns="19050" wrap="square" tIns="19050">
            <a:spAutoFit/>
          </a:bodyPr>
          <a:lstStyle/>
          <a:p>
            <a:pPr indent="0" lvl="0" marL="0" marR="0" rtl="0" algn="ctr">
              <a:lnSpc>
                <a:spcPct val="90000"/>
              </a:lnSpc>
              <a:spcBef>
                <a:spcPts val="0"/>
              </a:spcBef>
              <a:spcAft>
                <a:spcPts val="0"/>
              </a:spcAft>
              <a:buClr>
                <a:srgbClr val="252629"/>
              </a:buClr>
              <a:buSzPts val="3000"/>
              <a:buFont typeface="Poly"/>
              <a:buNone/>
            </a:pPr>
            <a:r>
              <a:t/>
            </a:r>
            <a:endParaRPr b="1" i="0" sz="5300" u="none" cap="none" strike="noStrike">
              <a:solidFill>
                <a:srgbClr val="FFFFFF"/>
              </a:solidFill>
              <a:latin typeface="Inter"/>
              <a:ea typeface="Inter"/>
              <a:cs typeface="Inter"/>
              <a:sym typeface="Inter"/>
            </a:endParaRPr>
          </a:p>
        </p:txBody>
      </p:sp>
      <p:sp>
        <p:nvSpPr>
          <p:cNvPr id="468" name="Google Shape;468;p2"/>
          <p:cNvSpPr txBox="1"/>
          <p:nvPr/>
        </p:nvSpPr>
        <p:spPr>
          <a:xfrm>
            <a:off x="3061069" y="1965924"/>
            <a:ext cx="3021900" cy="278400"/>
          </a:xfrm>
          <a:prstGeom prst="rect">
            <a:avLst/>
          </a:prstGeom>
          <a:noFill/>
          <a:ln>
            <a:noFill/>
          </a:ln>
        </p:spPr>
        <p:txBody>
          <a:bodyPr anchorCtr="0" anchor="t" bIns="34275" lIns="34275" spcFirstLastPara="1" rIns="34275" wrap="square" tIns="34275">
            <a:noAutofit/>
          </a:bodyPr>
          <a:lstStyle/>
          <a:p>
            <a:pPr indent="0" lvl="0" marL="0" marR="0" rtl="0" algn="ctr">
              <a:lnSpc>
                <a:spcPct val="150000"/>
              </a:lnSpc>
              <a:spcBef>
                <a:spcPts val="0"/>
              </a:spcBef>
              <a:spcAft>
                <a:spcPts val="0"/>
              </a:spcAft>
              <a:buClr>
                <a:srgbClr val="000000"/>
              </a:buClr>
              <a:buSzPts val="1500"/>
              <a:buFont typeface="Arial"/>
              <a:buNone/>
            </a:pPr>
            <a:r>
              <a:t/>
            </a:r>
            <a:endParaRPr b="0" i="0" sz="1500" u="none" cap="none" strike="noStrike">
              <a:solidFill>
                <a:srgbClr val="222222"/>
              </a:solidFill>
              <a:latin typeface="Inter Light"/>
              <a:ea typeface="Inter Light"/>
              <a:cs typeface="Inter Light"/>
              <a:sym typeface="Inter Light"/>
            </a:endParaRPr>
          </a:p>
        </p:txBody>
      </p:sp>
      <p:sp>
        <p:nvSpPr>
          <p:cNvPr id="469" name="Google Shape;469;p2"/>
          <p:cNvSpPr txBox="1"/>
          <p:nvPr/>
        </p:nvSpPr>
        <p:spPr>
          <a:xfrm>
            <a:off x="1318475" y="2185253"/>
            <a:ext cx="6447000" cy="1584600"/>
          </a:xfrm>
          <a:prstGeom prst="rect">
            <a:avLst/>
          </a:prstGeom>
          <a:noFill/>
          <a:ln>
            <a:noFill/>
          </a:ln>
        </p:spPr>
        <p:txBody>
          <a:bodyPr anchorCtr="0" anchor="t" bIns="34275" lIns="34275" spcFirstLastPara="1" rIns="34275" wrap="square" tIns="34275">
            <a:noAutofit/>
          </a:bodyPr>
          <a:lstStyle/>
          <a:p>
            <a:pPr indent="0" lvl="0" marL="0" marR="0" rtl="0" algn="ctr">
              <a:lnSpc>
                <a:spcPct val="150000"/>
              </a:lnSpc>
              <a:spcBef>
                <a:spcPts val="0"/>
              </a:spcBef>
              <a:spcAft>
                <a:spcPts val="0"/>
              </a:spcAft>
              <a:buClr>
                <a:srgbClr val="000000"/>
              </a:buClr>
              <a:buSzPts val="2600"/>
              <a:buFont typeface="Arial"/>
              <a:buNone/>
            </a:pPr>
            <a:r>
              <a:rPr b="1" i="0" lang="en" sz="5900" u="none" cap="none" strike="noStrike">
                <a:solidFill>
                  <a:srgbClr val="2E016D"/>
                </a:solidFill>
                <a:latin typeface="Inter"/>
                <a:ea typeface="Inter"/>
                <a:cs typeface="Inter"/>
                <a:sym typeface="Inter"/>
              </a:rPr>
              <a:t>Data Ethics</a:t>
            </a:r>
            <a:endParaRPr b="1" i="0" sz="5900" u="none" cap="none" strike="noStrike">
              <a:solidFill>
                <a:srgbClr val="2E016D"/>
              </a:solidFill>
              <a:latin typeface="Inter"/>
              <a:ea typeface="Inter"/>
              <a:cs typeface="Inter"/>
              <a:sym typeface="Inter"/>
            </a:endParaRPr>
          </a:p>
        </p:txBody>
      </p:sp>
      <p:pic>
        <p:nvPicPr>
          <p:cNvPr descr="Logo-Slogan_White.png" id="470" name="Google Shape;470;p2"/>
          <p:cNvPicPr preferRelativeResize="0"/>
          <p:nvPr/>
        </p:nvPicPr>
        <p:blipFill rotWithShape="1">
          <a:blip r:embed="rId3">
            <a:alphaModFix/>
          </a:blip>
          <a:srcRect b="32899" l="79" r="79" t="0"/>
          <a:stretch/>
        </p:blipFill>
        <p:spPr>
          <a:xfrm>
            <a:off x="450309" y="4404759"/>
            <a:ext cx="1156700" cy="178519"/>
          </a:xfrm>
          <a:prstGeom prst="rect">
            <a:avLst/>
          </a:prstGeom>
          <a:noFill/>
          <a:ln>
            <a:noFill/>
          </a:ln>
        </p:spPr>
      </p:pic>
      <p:pic>
        <p:nvPicPr>
          <p:cNvPr id="471" name="Google Shape;471;p2"/>
          <p:cNvPicPr preferRelativeResize="0"/>
          <p:nvPr/>
        </p:nvPicPr>
        <p:blipFill rotWithShape="1">
          <a:blip r:embed="rId4">
            <a:alphaModFix/>
          </a:blip>
          <a:srcRect b="-5939" l="0" r="0" t="-5940"/>
          <a:stretch/>
        </p:blipFill>
        <p:spPr>
          <a:xfrm>
            <a:off x="7837125" y="4404759"/>
            <a:ext cx="821100" cy="178519"/>
          </a:xfrm>
          <a:prstGeom prst="rect">
            <a:avLst/>
          </a:prstGeom>
          <a:noFill/>
          <a:ln>
            <a:noFill/>
          </a:ln>
        </p:spPr>
      </p:pic>
      <p:sp>
        <p:nvSpPr>
          <p:cNvPr id="472" name="Google Shape;472;p2"/>
          <p:cNvSpPr/>
          <p:nvPr/>
        </p:nvSpPr>
        <p:spPr>
          <a:xfrm>
            <a:off x="1885950" y="230259"/>
            <a:ext cx="474900" cy="474900"/>
          </a:xfrm>
          <a:prstGeom prst="mathMultiply">
            <a:avLst>
              <a:gd fmla="val 23520" name="adj1"/>
            </a:avLst>
          </a:prstGeom>
          <a:solidFill>
            <a:srgbClr val="FFFFFF"/>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Inter"/>
              <a:ea typeface="Inter"/>
              <a:cs typeface="Inter"/>
              <a:sym typeface="Inter"/>
            </a:endParaRPr>
          </a:p>
        </p:txBody>
      </p:sp>
      <p:sp>
        <p:nvSpPr>
          <p:cNvPr id="473" name="Google Shape;473;p2"/>
          <p:cNvSpPr/>
          <p:nvPr/>
        </p:nvSpPr>
        <p:spPr>
          <a:xfrm>
            <a:off x="6029325" y="4404759"/>
            <a:ext cx="1217400" cy="1217400"/>
          </a:xfrm>
          <a:prstGeom prst="mathMultiply">
            <a:avLst>
              <a:gd fmla="val 23520" name="adj1"/>
            </a:avLst>
          </a:prstGeom>
          <a:solidFill>
            <a:srgbClr val="FF5A36"/>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Inter"/>
              <a:ea typeface="Inter"/>
              <a:cs typeface="Inter"/>
              <a:sym typeface="Inte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2">
                                  <p:stCondLst>
                                    <p:cond delay="0"/>
                                  </p:stCondLst>
                                  <p:childTnLst>
                                    <p:set>
                                      <p:cBhvr>
                                        <p:cTn dur="1" fill="hold">
                                          <p:stCondLst>
                                            <p:cond delay="0"/>
                                          </p:stCondLst>
                                        </p:cTn>
                                        <p:tgtEl>
                                          <p:spTgt spid="463"/>
                                        </p:tgtEl>
                                        <p:attrNameLst>
                                          <p:attrName>style.visibility</p:attrName>
                                        </p:attrNameLst>
                                      </p:cBhvr>
                                      <p:to>
                                        <p:strVal val="visible"/>
                                      </p:to>
                                    </p:set>
                                    <p:anim calcmode="lin" valueType="num">
                                      <p:cBhvr additive="base">
                                        <p:cTn dur="3700"/>
                                        <p:tgtEl>
                                          <p:spTgt spid="463"/>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4">
                                  <p:stCondLst>
                                    <p:cond delay="0"/>
                                  </p:stCondLst>
                                  <p:childTnLst>
                                    <p:set>
                                      <p:cBhvr>
                                        <p:cTn dur="1" fill="hold">
                                          <p:stCondLst>
                                            <p:cond delay="0"/>
                                          </p:stCondLst>
                                        </p:cTn>
                                        <p:tgtEl>
                                          <p:spTgt spid="473"/>
                                        </p:tgtEl>
                                        <p:attrNameLst>
                                          <p:attrName>style.visibility</p:attrName>
                                        </p:attrNameLst>
                                      </p:cBhvr>
                                      <p:to>
                                        <p:strVal val="visible"/>
                                      </p:to>
                                    </p:set>
                                    <p:anim calcmode="lin" valueType="num">
                                      <p:cBhvr additive="base">
                                        <p:cTn dur="3600"/>
                                        <p:tgtEl>
                                          <p:spTgt spid="473"/>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8">
                                  <p:stCondLst>
                                    <p:cond delay="0"/>
                                  </p:stCondLst>
                                  <p:childTnLst>
                                    <p:set>
                                      <p:cBhvr>
                                        <p:cTn dur="1" fill="hold">
                                          <p:stCondLst>
                                            <p:cond delay="0"/>
                                          </p:stCondLst>
                                        </p:cTn>
                                        <p:tgtEl>
                                          <p:spTgt spid="465"/>
                                        </p:tgtEl>
                                        <p:attrNameLst>
                                          <p:attrName>style.visibility</p:attrName>
                                        </p:attrNameLst>
                                      </p:cBhvr>
                                      <p:to>
                                        <p:strVal val="visible"/>
                                      </p:to>
                                    </p:set>
                                    <p:anim calcmode="lin" valueType="num">
                                      <p:cBhvr additive="base">
                                        <p:cTn dur="3800"/>
                                        <p:tgtEl>
                                          <p:spTgt spid="465"/>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1">
                                  <p:stCondLst>
                                    <p:cond delay="0"/>
                                  </p:stCondLst>
                                  <p:childTnLst>
                                    <p:set>
                                      <p:cBhvr>
                                        <p:cTn dur="1" fill="hold">
                                          <p:stCondLst>
                                            <p:cond delay="0"/>
                                          </p:stCondLst>
                                        </p:cTn>
                                        <p:tgtEl>
                                          <p:spTgt spid="472"/>
                                        </p:tgtEl>
                                        <p:attrNameLst>
                                          <p:attrName>style.visibility</p:attrName>
                                        </p:attrNameLst>
                                      </p:cBhvr>
                                      <p:to>
                                        <p:strVal val="visible"/>
                                      </p:to>
                                    </p:set>
                                    <p:anim calcmode="lin" valueType="num">
                                      <p:cBhvr additive="base">
                                        <p:cTn dur="3900"/>
                                        <p:tgtEl>
                                          <p:spTgt spid="472"/>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464"/>
                                        </p:tgtEl>
                                        <p:attrNameLst>
                                          <p:attrName>style.visibility</p:attrName>
                                        </p:attrNameLst>
                                      </p:cBhvr>
                                      <p:to>
                                        <p:strVal val="visible"/>
                                      </p:to>
                                    </p:set>
                                    <p:anim calcmode="lin" valueType="num">
                                      <p:cBhvr additive="base">
                                        <p:cTn dur="3800"/>
                                        <p:tgtEl>
                                          <p:spTgt spid="464"/>
                                        </p:tgtEl>
                                        <p:attrNameLst>
                                          <p:attrName>ppt_y</p:attrName>
                                        </p:attrNameLst>
                                      </p:cBhvr>
                                      <p:tavLst>
                                        <p:tav fmla="" tm="0">
                                          <p:val>
                                            <p:strVal val="#ppt_y+1"/>
                                          </p:val>
                                        </p:tav>
                                        <p:tav fmla="" tm="100000">
                                          <p:val>
                                            <p:strVal val="#ppt_y"/>
                                          </p:val>
                                        </p:tav>
                                      </p:tavLst>
                                    </p:anim>
                                  </p:childTnLst>
                                </p:cTn>
                              </p:par>
                            </p:childTnLst>
                          </p:cTn>
                        </p:par>
                        <p:par>
                          <p:cTn fill="hold">
                            <p:stCondLst>
                              <p:cond delay="3900"/>
                            </p:stCondLst>
                            <p:childTnLst>
                              <p:par>
                                <p:cTn fill="hold" nodeType="afterEffect" presetClass="entr" presetID="1" presetSubtype="0">
                                  <p:stCondLst>
                                    <p:cond delay="0"/>
                                  </p:stCondLst>
                                  <p:childTnLst>
                                    <p:set>
                                      <p:cBhvr>
                                        <p:cTn dur="1" fill="hold">
                                          <p:stCondLst>
                                            <p:cond delay="0"/>
                                          </p:stCondLst>
                                        </p:cTn>
                                        <p:tgtEl>
                                          <p:spTgt spid="468"/>
                                        </p:tgtEl>
                                        <p:attrNameLst>
                                          <p:attrName>style.visibility</p:attrName>
                                        </p:attrNameLst>
                                      </p:cBhvr>
                                      <p:to>
                                        <p:strVal val="visible"/>
                                      </p:to>
                                    </p:set>
                                  </p:childTnLst>
                                </p:cTn>
                              </p:par>
                            </p:childTnLst>
                          </p:cTn>
                        </p:par>
                        <p:par>
                          <p:cTn fill="hold">
                            <p:stCondLst>
                              <p:cond delay="3901"/>
                            </p:stCondLst>
                            <p:childTnLst>
                              <p:par>
                                <p:cTn fill="hold" nodeType="afterEffect" presetClass="entr" presetID="10" presetSubtype="0">
                                  <p:stCondLst>
                                    <p:cond delay="0"/>
                                  </p:stCondLst>
                                  <p:childTnLst>
                                    <p:set>
                                      <p:cBhvr>
                                        <p:cTn dur="1" fill="hold">
                                          <p:stCondLst>
                                            <p:cond delay="0"/>
                                          </p:stCondLst>
                                        </p:cTn>
                                        <p:tgtEl>
                                          <p:spTgt spid="469"/>
                                        </p:tgtEl>
                                        <p:attrNameLst>
                                          <p:attrName>style.visibility</p:attrName>
                                        </p:attrNameLst>
                                      </p:cBhvr>
                                      <p:to>
                                        <p:strVal val="visible"/>
                                      </p:to>
                                    </p:set>
                                    <p:animEffect filter="fade" transition="in">
                                      <p:cBhvr>
                                        <p:cTn dur="1500"/>
                                        <p:tgtEl>
                                          <p:spTgt spid="46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9" name="Shape 529"/>
        <p:cNvGrpSpPr/>
        <p:nvPr/>
      </p:nvGrpSpPr>
      <p:grpSpPr>
        <a:xfrm>
          <a:off x="0" y="0"/>
          <a:ext cx="0" cy="0"/>
          <a:chOff x="0" y="0"/>
          <a:chExt cx="0" cy="0"/>
        </a:xfrm>
      </p:grpSpPr>
      <p:sp>
        <p:nvSpPr>
          <p:cNvPr id="530" name="Google Shape;530;p5"/>
          <p:cNvSpPr txBox="1"/>
          <p:nvPr>
            <p:ph idx="4294967295" type="ctrTitle"/>
          </p:nvPr>
        </p:nvSpPr>
        <p:spPr>
          <a:xfrm>
            <a:off x="2924525" y="491875"/>
            <a:ext cx="3046800" cy="6411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5200"/>
              <a:buNone/>
            </a:pPr>
            <a:r>
              <a:rPr lang="en" sz="2400">
                <a:solidFill>
                  <a:srgbClr val="FF4A11"/>
                </a:solidFill>
              </a:rPr>
              <a:t>Axes of privilege</a:t>
            </a:r>
            <a:endParaRPr sz="2400">
              <a:solidFill>
                <a:srgbClr val="FF4A11"/>
              </a:solidFill>
            </a:endParaRPr>
          </a:p>
        </p:txBody>
      </p:sp>
      <p:sp>
        <p:nvSpPr>
          <p:cNvPr id="531" name="Google Shape;531;p5"/>
          <p:cNvSpPr txBox="1"/>
          <p:nvPr>
            <p:ph idx="4294967295" type="subTitle"/>
          </p:nvPr>
        </p:nvSpPr>
        <p:spPr>
          <a:xfrm>
            <a:off x="311700" y="2197050"/>
            <a:ext cx="3547200" cy="1835100"/>
          </a:xfrm>
          <a:prstGeom prst="rect">
            <a:avLst/>
          </a:prstGeom>
          <a:noFill/>
          <a:ln>
            <a:noFill/>
          </a:ln>
        </p:spPr>
        <p:txBody>
          <a:bodyPr anchorCtr="0" anchor="t" bIns="91425" lIns="91425" spcFirstLastPara="1" rIns="91425" wrap="square" tIns="91425">
            <a:noAutofit/>
          </a:bodyPr>
          <a:lstStyle/>
          <a:p>
            <a:pPr indent="0" lvl="0" marL="457200" rtl="0" algn="l">
              <a:lnSpc>
                <a:spcPct val="80000"/>
              </a:lnSpc>
              <a:spcBef>
                <a:spcPts val="0"/>
              </a:spcBef>
              <a:spcAft>
                <a:spcPts val="0"/>
              </a:spcAft>
              <a:buSzPts val="605"/>
              <a:buNone/>
            </a:pPr>
            <a:r>
              <a:rPr b="1" lang="en" sz="1600">
                <a:latin typeface="Arial"/>
                <a:ea typeface="Arial"/>
                <a:cs typeface="Arial"/>
                <a:sym typeface="Arial"/>
              </a:rPr>
              <a:t>Oppression</a:t>
            </a:r>
            <a:endParaRPr b="1" sz="1600">
              <a:latin typeface="Arial"/>
              <a:ea typeface="Arial"/>
              <a:cs typeface="Arial"/>
              <a:sym typeface="Arial"/>
            </a:endParaRPr>
          </a:p>
          <a:p>
            <a:pPr indent="0" lvl="0" marL="457200" rtl="0" algn="l">
              <a:lnSpc>
                <a:spcPct val="80000"/>
              </a:lnSpc>
              <a:spcBef>
                <a:spcPts val="0"/>
              </a:spcBef>
              <a:spcAft>
                <a:spcPts val="0"/>
              </a:spcAft>
              <a:buSzPts val="605"/>
              <a:buNone/>
            </a:pPr>
            <a:r>
              <a:t/>
            </a:r>
            <a:endParaRPr b="1" sz="1600">
              <a:latin typeface="Arial"/>
              <a:ea typeface="Arial"/>
              <a:cs typeface="Arial"/>
              <a:sym typeface="Arial"/>
            </a:endParaRPr>
          </a:p>
          <a:p>
            <a:pPr indent="-330200" lvl="0" marL="457200" rtl="0" algn="l">
              <a:lnSpc>
                <a:spcPct val="80000"/>
              </a:lnSpc>
              <a:spcBef>
                <a:spcPts val="0"/>
              </a:spcBef>
              <a:spcAft>
                <a:spcPts val="0"/>
              </a:spcAft>
              <a:buSzPts val="1600"/>
              <a:buFont typeface="Arial"/>
              <a:buChar char="●"/>
            </a:pPr>
            <a:r>
              <a:rPr lang="en" sz="1600">
                <a:latin typeface="Arial"/>
                <a:ea typeface="Arial"/>
                <a:cs typeface="Arial"/>
                <a:sym typeface="Arial"/>
              </a:rPr>
              <a:t>Identity that has historically experienced more barriers/stigma</a:t>
            </a:r>
            <a:endParaRPr sz="1600">
              <a:latin typeface="Arial"/>
              <a:ea typeface="Arial"/>
              <a:cs typeface="Arial"/>
              <a:sym typeface="Arial"/>
            </a:endParaRPr>
          </a:p>
          <a:p>
            <a:pPr indent="0" lvl="0" marL="457200" rtl="0" algn="l">
              <a:lnSpc>
                <a:spcPct val="80000"/>
              </a:lnSpc>
              <a:spcBef>
                <a:spcPts val="0"/>
              </a:spcBef>
              <a:spcAft>
                <a:spcPts val="0"/>
              </a:spcAft>
              <a:buNone/>
            </a:pPr>
            <a:r>
              <a:t/>
            </a:r>
            <a:endParaRPr sz="1600">
              <a:latin typeface="Arial"/>
              <a:ea typeface="Arial"/>
              <a:cs typeface="Arial"/>
              <a:sym typeface="Arial"/>
            </a:endParaRPr>
          </a:p>
          <a:p>
            <a:pPr indent="-330200" lvl="0" marL="457200" rtl="0" algn="l">
              <a:lnSpc>
                <a:spcPct val="80000"/>
              </a:lnSpc>
              <a:spcBef>
                <a:spcPts val="0"/>
              </a:spcBef>
              <a:spcAft>
                <a:spcPts val="0"/>
              </a:spcAft>
              <a:buSzPts val="1600"/>
              <a:buFont typeface="Arial"/>
              <a:buChar char="●"/>
            </a:pPr>
            <a:r>
              <a:rPr lang="en" sz="1600">
                <a:latin typeface="Arial"/>
                <a:ea typeface="Arial"/>
                <a:cs typeface="Arial"/>
                <a:sym typeface="Arial"/>
              </a:rPr>
              <a:t>Identity is source of barriers</a:t>
            </a:r>
            <a:endParaRPr sz="1600">
              <a:latin typeface="Arial"/>
              <a:ea typeface="Arial"/>
              <a:cs typeface="Arial"/>
              <a:sym typeface="Arial"/>
            </a:endParaRPr>
          </a:p>
          <a:p>
            <a:pPr indent="0" lvl="0" marL="457200" rtl="0" algn="l">
              <a:lnSpc>
                <a:spcPct val="80000"/>
              </a:lnSpc>
              <a:spcBef>
                <a:spcPts val="0"/>
              </a:spcBef>
              <a:spcAft>
                <a:spcPts val="0"/>
              </a:spcAft>
              <a:buNone/>
            </a:pPr>
            <a:r>
              <a:t/>
            </a:r>
            <a:endParaRPr sz="1600">
              <a:latin typeface="Arial"/>
              <a:ea typeface="Arial"/>
              <a:cs typeface="Arial"/>
              <a:sym typeface="Arial"/>
            </a:endParaRPr>
          </a:p>
          <a:p>
            <a:pPr indent="-330200" lvl="0" marL="457200" rtl="0" algn="l">
              <a:lnSpc>
                <a:spcPct val="80000"/>
              </a:lnSpc>
              <a:spcBef>
                <a:spcPts val="0"/>
              </a:spcBef>
              <a:spcAft>
                <a:spcPts val="0"/>
              </a:spcAft>
              <a:buSzPts val="1600"/>
              <a:buFont typeface="Arial"/>
              <a:buChar char="●"/>
            </a:pPr>
            <a:r>
              <a:rPr lang="en" sz="1600">
                <a:latin typeface="Arial"/>
                <a:ea typeface="Arial"/>
                <a:cs typeface="Arial"/>
                <a:sym typeface="Arial"/>
              </a:rPr>
              <a:t>Identity is very present</a:t>
            </a:r>
            <a:endParaRPr sz="1600">
              <a:latin typeface="Arial"/>
              <a:ea typeface="Arial"/>
              <a:cs typeface="Arial"/>
              <a:sym typeface="Arial"/>
            </a:endParaRPr>
          </a:p>
          <a:p>
            <a:pPr indent="0" lvl="0" marL="457200" rtl="0" algn="l">
              <a:lnSpc>
                <a:spcPct val="80000"/>
              </a:lnSpc>
              <a:spcBef>
                <a:spcPts val="0"/>
              </a:spcBef>
              <a:spcAft>
                <a:spcPts val="0"/>
              </a:spcAft>
              <a:buNone/>
            </a:pPr>
            <a:r>
              <a:t/>
            </a:r>
            <a:endParaRPr sz="1400">
              <a:latin typeface="Arial"/>
              <a:ea typeface="Arial"/>
              <a:cs typeface="Arial"/>
              <a:sym typeface="Arial"/>
            </a:endParaRPr>
          </a:p>
          <a:p>
            <a:pPr indent="0" lvl="0" marL="0" rtl="0" algn="ctr">
              <a:lnSpc>
                <a:spcPct val="80000"/>
              </a:lnSpc>
              <a:spcBef>
                <a:spcPts val="0"/>
              </a:spcBef>
              <a:spcAft>
                <a:spcPts val="0"/>
              </a:spcAft>
              <a:buSzPts val="605"/>
              <a:buNone/>
            </a:pPr>
            <a:r>
              <a:t/>
            </a:r>
            <a:endParaRPr sz="1400">
              <a:latin typeface="Arial"/>
              <a:ea typeface="Arial"/>
              <a:cs typeface="Arial"/>
              <a:sym typeface="Arial"/>
            </a:endParaRPr>
          </a:p>
        </p:txBody>
      </p:sp>
      <p:sp>
        <p:nvSpPr>
          <p:cNvPr id="532" name="Google Shape;532;p5"/>
          <p:cNvSpPr txBox="1"/>
          <p:nvPr>
            <p:ph idx="4294967295" type="subTitle"/>
          </p:nvPr>
        </p:nvSpPr>
        <p:spPr>
          <a:xfrm>
            <a:off x="5411925" y="2197050"/>
            <a:ext cx="3547200" cy="1835100"/>
          </a:xfrm>
          <a:prstGeom prst="rect">
            <a:avLst/>
          </a:prstGeom>
          <a:noFill/>
          <a:ln>
            <a:noFill/>
          </a:ln>
        </p:spPr>
        <p:txBody>
          <a:bodyPr anchorCtr="0" anchor="t" bIns="91425" lIns="91425" spcFirstLastPara="1" rIns="91425" wrap="square" tIns="91425">
            <a:noAutofit/>
          </a:bodyPr>
          <a:lstStyle/>
          <a:p>
            <a:pPr indent="0" lvl="0" marL="457200" rtl="0" algn="l">
              <a:lnSpc>
                <a:spcPct val="80000"/>
              </a:lnSpc>
              <a:spcBef>
                <a:spcPts val="0"/>
              </a:spcBef>
              <a:spcAft>
                <a:spcPts val="0"/>
              </a:spcAft>
              <a:buSzPts val="3808"/>
              <a:buNone/>
            </a:pPr>
            <a:r>
              <a:rPr b="1" lang="en" sz="1629">
                <a:latin typeface="Arial"/>
                <a:ea typeface="Arial"/>
                <a:cs typeface="Arial"/>
                <a:sym typeface="Arial"/>
              </a:rPr>
              <a:t>Privilege</a:t>
            </a:r>
            <a:endParaRPr b="1" sz="1629">
              <a:latin typeface="Arial"/>
              <a:ea typeface="Arial"/>
              <a:cs typeface="Arial"/>
              <a:sym typeface="Arial"/>
            </a:endParaRPr>
          </a:p>
          <a:p>
            <a:pPr indent="0" lvl="0" marL="457200" rtl="0" algn="l">
              <a:lnSpc>
                <a:spcPct val="80000"/>
              </a:lnSpc>
              <a:spcBef>
                <a:spcPts val="0"/>
              </a:spcBef>
              <a:spcAft>
                <a:spcPts val="0"/>
              </a:spcAft>
              <a:buSzPts val="3808"/>
              <a:buNone/>
            </a:pPr>
            <a:r>
              <a:t/>
            </a:r>
            <a:endParaRPr b="1" sz="1629">
              <a:latin typeface="Arial"/>
              <a:ea typeface="Arial"/>
              <a:cs typeface="Arial"/>
              <a:sym typeface="Arial"/>
            </a:endParaRPr>
          </a:p>
          <a:p>
            <a:pPr indent="-332105" lvl="0" marL="457200" rtl="0" algn="l">
              <a:lnSpc>
                <a:spcPct val="80000"/>
              </a:lnSpc>
              <a:spcBef>
                <a:spcPts val="0"/>
              </a:spcBef>
              <a:spcAft>
                <a:spcPts val="0"/>
              </a:spcAft>
              <a:buSzPts val="1630"/>
              <a:buFont typeface="Arial"/>
              <a:buChar char="●"/>
            </a:pPr>
            <a:r>
              <a:rPr lang="en" sz="1629">
                <a:latin typeface="Arial"/>
                <a:ea typeface="Arial"/>
                <a:cs typeface="Arial"/>
                <a:sym typeface="Arial"/>
              </a:rPr>
              <a:t>Identity that has historically experienced more power</a:t>
            </a:r>
            <a:endParaRPr sz="1629">
              <a:latin typeface="Arial"/>
              <a:ea typeface="Arial"/>
              <a:cs typeface="Arial"/>
              <a:sym typeface="Arial"/>
            </a:endParaRPr>
          </a:p>
          <a:p>
            <a:pPr indent="0" lvl="0" marL="457200" rtl="0" algn="l">
              <a:lnSpc>
                <a:spcPct val="80000"/>
              </a:lnSpc>
              <a:spcBef>
                <a:spcPts val="0"/>
              </a:spcBef>
              <a:spcAft>
                <a:spcPts val="0"/>
              </a:spcAft>
              <a:buNone/>
            </a:pPr>
            <a:r>
              <a:t/>
            </a:r>
            <a:endParaRPr sz="1629">
              <a:latin typeface="Arial"/>
              <a:ea typeface="Arial"/>
              <a:cs typeface="Arial"/>
              <a:sym typeface="Arial"/>
            </a:endParaRPr>
          </a:p>
          <a:p>
            <a:pPr indent="-332105" lvl="0" marL="457200" rtl="0" algn="l">
              <a:lnSpc>
                <a:spcPct val="80000"/>
              </a:lnSpc>
              <a:spcBef>
                <a:spcPts val="0"/>
              </a:spcBef>
              <a:spcAft>
                <a:spcPts val="0"/>
              </a:spcAft>
              <a:buSzPts val="1630"/>
              <a:buFont typeface="Arial"/>
              <a:buChar char="●"/>
            </a:pPr>
            <a:r>
              <a:rPr lang="en" sz="1629">
                <a:latin typeface="Arial"/>
                <a:ea typeface="Arial"/>
                <a:cs typeface="Arial"/>
                <a:sym typeface="Arial"/>
              </a:rPr>
              <a:t>Identity is source of strength</a:t>
            </a:r>
            <a:endParaRPr sz="1629">
              <a:latin typeface="Arial"/>
              <a:ea typeface="Arial"/>
              <a:cs typeface="Arial"/>
              <a:sym typeface="Arial"/>
            </a:endParaRPr>
          </a:p>
          <a:p>
            <a:pPr indent="0" lvl="0" marL="457200" rtl="0" algn="l">
              <a:lnSpc>
                <a:spcPct val="80000"/>
              </a:lnSpc>
              <a:spcBef>
                <a:spcPts val="0"/>
              </a:spcBef>
              <a:spcAft>
                <a:spcPts val="0"/>
              </a:spcAft>
              <a:buNone/>
            </a:pPr>
            <a:r>
              <a:t/>
            </a:r>
            <a:endParaRPr sz="1629">
              <a:latin typeface="Arial"/>
              <a:ea typeface="Arial"/>
              <a:cs typeface="Arial"/>
              <a:sym typeface="Arial"/>
            </a:endParaRPr>
          </a:p>
          <a:p>
            <a:pPr indent="-332105" lvl="0" marL="457200" rtl="0" algn="l">
              <a:lnSpc>
                <a:spcPct val="80000"/>
              </a:lnSpc>
              <a:spcBef>
                <a:spcPts val="0"/>
              </a:spcBef>
              <a:spcAft>
                <a:spcPts val="0"/>
              </a:spcAft>
              <a:buSzPts val="1630"/>
              <a:buFont typeface="Arial"/>
              <a:buChar char="●"/>
            </a:pPr>
            <a:r>
              <a:rPr lang="en" sz="1629">
                <a:latin typeface="Arial"/>
                <a:ea typeface="Arial"/>
                <a:cs typeface="Arial"/>
                <a:sym typeface="Arial"/>
              </a:rPr>
              <a:t>Identity seems unimportant</a:t>
            </a:r>
            <a:endParaRPr sz="1629">
              <a:latin typeface="Arial"/>
              <a:ea typeface="Arial"/>
              <a:cs typeface="Arial"/>
              <a:sym typeface="Arial"/>
            </a:endParaRPr>
          </a:p>
          <a:p>
            <a:pPr indent="0" lvl="0" marL="914400" rtl="0" algn="ctr">
              <a:lnSpc>
                <a:spcPct val="80000"/>
              </a:lnSpc>
              <a:spcBef>
                <a:spcPts val="0"/>
              </a:spcBef>
              <a:spcAft>
                <a:spcPts val="0"/>
              </a:spcAft>
              <a:buNone/>
            </a:pPr>
            <a:r>
              <a:t/>
            </a:r>
            <a:endParaRPr sz="1629">
              <a:latin typeface="Arial"/>
              <a:ea typeface="Arial"/>
              <a:cs typeface="Arial"/>
              <a:sym typeface="Arial"/>
            </a:endParaRPr>
          </a:p>
        </p:txBody>
      </p:sp>
      <p:cxnSp>
        <p:nvCxnSpPr>
          <p:cNvPr id="533" name="Google Shape;533;p5"/>
          <p:cNvCxnSpPr/>
          <p:nvPr/>
        </p:nvCxnSpPr>
        <p:spPr>
          <a:xfrm>
            <a:off x="4323800" y="2826400"/>
            <a:ext cx="912900" cy="14700"/>
          </a:xfrm>
          <a:prstGeom prst="straightConnector1">
            <a:avLst/>
          </a:prstGeom>
          <a:noFill/>
          <a:ln cap="flat" cmpd="sng" w="38100">
            <a:solidFill>
              <a:schemeClr val="dk2"/>
            </a:solidFill>
            <a:prstDash val="solid"/>
            <a:round/>
            <a:headEnd len="sm" w="sm" type="none"/>
            <a:tailEnd len="med" w="med" type="triangle"/>
          </a:ln>
        </p:spPr>
      </p:cxnSp>
      <p:cxnSp>
        <p:nvCxnSpPr>
          <p:cNvPr id="534" name="Google Shape;534;p5"/>
          <p:cNvCxnSpPr/>
          <p:nvPr/>
        </p:nvCxnSpPr>
        <p:spPr>
          <a:xfrm rot="10800000">
            <a:off x="3858950" y="2826125"/>
            <a:ext cx="986700" cy="7200"/>
          </a:xfrm>
          <a:prstGeom prst="straightConnector1">
            <a:avLst/>
          </a:prstGeom>
          <a:noFill/>
          <a:ln cap="flat" cmpd="sng" w="38100">
            <a:solidFill>
              <a:schemeClr val="dk2"/>
            </a:solidFill>
            <a:prstDash val="solid"/>
            <a:round/>
            <a:headEnd len="sm" w="sm" type="none"/>
            <a:tailEnd len="med" w="med" type="triangle"/>
          </a:ln>
        </p:spPr>
      </p:cxn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8" name="Shape 538"/>
        <p:cNvGrpSpPr/>
        <p:nvPr/>
      </p:nvGrpSpPr>
      <p:grpSpPr>
        <a:xfrm>
          <a:off x="0" y="0"/>
          <a:ext cx="0" cy="0"/>
          <a:chOff x="0" y="0"/>
          <a:chExt cx="0" cy="0"/>
        </a:xfrm>
      </p:grpSpPr>
      <p:sp>
        <p:nvSpPr>
          <p:cNvPr id="539" name="Google Shape;539;p8"/>
          <p:cNvSpPr txBox="1"/>
          <p:nvPr/>
        </p:nvSpPr>
        <p:spPr>
          <a:xfrm>
            <a:off x="525600" y="1480200"/>
            <a:ext cx="8092800" cy="2770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i="0" lang="en" u="none" cap="none" strike="noStrike">
                <a:solidFill>
                  <a:srgbClr val="000000"/>
                </a:solidFill>
              </a:rPr>
              <a:t>Data Feminism by Catherine D’Ignazio and Lauren F. Klein</a:t>
            </a:r>
            <a:endParaRPr i="0" u="none" cap="none" strike="noStrike">
              <a:solidFill>
                <a:srgbClr val="000000"/>
              </a:solidFill>
            </a:endParaRPr>
          </a:p>
          <a:p>
            <a:pPr indent="0" lvl="0" marL="0" marR="0" rtl="0" algn="l">
              <a:lnSpc>
                <a:spcPct val="100000"/>
              </a:lnSpc>
              <a:spcBef>
                <a:spcPts val="0"/>
              </a:spcBef>
              <a:spcAft>
                <a:spcPts val="0"/>
              </a:spcAft>
              <a:buClr>
                <a:srgbClr val="000000"/>
              </a:buClr>
              <a:buSzPts val="1800"/>
              <a:buFont typeface="Arial"/>
              <a:buNone/>
            </a:pPr>
            <a:r>
              <a:rPr i="0" lang="en" u="sng" cap="none" strike="noStrike">
                <a:solidFill>
                  <a:schemeClr val="hlink"/>
                </a:solidFill>
                <a:hlinkClick r:id="rId3"/>
              </a:rPr>
              <a:t>https://data-feminism.mitpress.mit.edu/</a:t>
            </a:r>
            <a:endParaRPr i="0" u="none" cap="none" strike="noStrike">
              <a:solidFill>
                <a:srgbClr val="000000"/>
              </a:solidFill>
            </a:endParaRPr>
          </a:p>
          <a:p>
            <a:pPr indent="0" lvl="0" marL="0" marR="0" rtl="0" algn="l">
              <a:lnSpc>
                <a:spcPct val="100000"/>
              </a:lnSpc>
              <a:spcBef>
                <a:spcPts val="0"/>
              </a:spcBef>
              <a:spcAft>
                <a:spcPts val="0"/>
              </a:spcAft>
              <a:buClr>
                <a:srgbClr val="000000"/>
              </a:buClr>
              <a:buSzPts val="1400"/>
              <a:buFont typeface="Arial"/>
              <a:buNone/>
            </a:pPr>
            <a:r>
              <a:t/>
            </a:r>
            <a:endParaRPr i="0" u="none" cap="none" strike="noStrike">
              <a:solidFill>
                <a:srgbClr val="000000"/>
              </a:solidFill>
            </a:endParaRPr>
          </a:p>
          <a:p>
            <a:pPr indent="0" lvl="0" marL="0" marR="0" rtl="0" algn="l">
              <a:lnSpc>
                <a:spcPct val="100000"/>
              </a:lnSpc>
              <a:spcBef>
                <a:spcPts val="0"/>
              </a:spcBef>
              <a:spcAft>
                <a:spcPts val="0"/>
              </a:spcAft>
              <a:buClr>
                <a:srgbClr val="000000"/>
              </a:buClr>
              <a:buSzPts val="2500"/>
              <a:buFont typeface="Arial"/>
              <a:buNone/>
            </a:pPr>
            <a:r>
              <a:rPr i="0" lang="en" u="none" cap="none" strike="noStrike">
                <a:solidFill>
                  <a:srgbClr val="FF4A11"/>
                </a:solidFill>
              </a:rPr>
              <a:t>The Power Chapter</a:t>
            </a:r>
            <a:endParaRPr i="0" u="none" cap="none" strike="noStrike">
              <a:solidFill>
                <a:srgbClr val="FF4A11"/>
              </a:solidFill>
            </a:endParaRPr>
          </a:p>
          <a:p>
            <a:pPr indent="0" lvl="0" marL="0" marR="0" rtl="0" algn="l">
              <a:lnSpc>
                <a:spcPct val="100000"/>
              </a:lnSpc>
              <a:spcBef>
                <a:spcPts val="0"/>
              </a:spcBef>
              <a:spcAft>
                <a:spcPts val="0"/>
              </a:spcAft>
              <a:buClr>
                <a:srgbClr val="000000"/>
              </a:buClr>
              <a:buSzPts val="1800"/>
              <a:buFont typeface="Arial"/>
              <a:buNone/>
            </a:pPr>
            <a:r>
              <a:rPr i="0" lang="en" u="none" cap="none" strike="noStrike">
                <a:solidFill>
                  <a:srgbClr val="000000"/>
                </a:solidFill>
              </a:rPr>
              <a:t>1. By whom</a:t>
            </a:r>
            <a:endParaRPr i="0" u="none" cap="none" strike="noStrike">
              <a:solidFill>
                <a:srgbClr val="000000"/>
              </a:solidFill>
            </a:endParaRPr>
          </a:p>
          <a:p>
            <a:pPr indent="0" lvl="0" marL="0" marR="0" rtl="0" algn="l">
              <a:lnSpc>
                <a:spcPct val="100000"/>
              </a:lnSpc>
              <a:spcBef>
                <a:spcPts val="0"/>
              </a:spcBef>
              <a:spcAft>
                <a:spcPts val="0"/>
              </a:spcAft>
              <a:buClr>
                <a:srgbClr val="000000"/>
              </a:buClr>
              <a:buSzPts val="1800"/>
              <a:buFont typeface="Arial"/>
              <a:buNone/>
            </a:pPr>
            <a:r>
              <a:rPr i="0" lang="en" u="none" cap="none" strike="noStrike">
                <a:solidFill>
                  <a:srgbClr val="000000"/>
                </a:solidFill>
              </a:rPr>
              <a:t>2. For whom</a:t>
            </a:r>
            <a:endParaRPr i="0" u="none" cap="none" strike="noStrike">
              <a:solidFill>
                <a:srgbClr val="000000"/>
              </a:solidFill>
            </a:endParaRPr>
          </a:p>
          <a:p>
            <a:pPr indent="0" lvl="0" marL="0" marR="0" rtl="0" algn="l">
              <a:lnSpc>
                <a:spcPct val="100000"/>
              </a:lnSpc>
              <a:spcBef>
                <a:spcPts val="0"/>
              </a:spcBef>
              <a:spcAft>
                <a:spcPts val="0"/>
              </a:spcAft>
              <a:buClr>
                <a:srgbClr val="000000"/>
              </a:buClr>
              <a:buSzPts val="1800"/>
              <a:buFont typeface="Arial"/>
              <a:buNone/>
            </a:pPr>
            <a:r>
              <a:rPr i="0" lang="en" u="none" cap="none" strike="noStrike">
                <a:solidFill>
                  <a:srgbClr val="000000"/>
                </a:solidFill>
              </a:rPr>
              <a:t>3. With whose interests and goals</a:t>
            </a:r>
            <a:endParaRPr i="0" u="none" cap="none" strike="noStrike">
              <a:solidFill>
                <a:srgbClr val="000000"/>
              </a:solidFill>
            </a:endParaRPr>
          </a:p>
          <a:p>
            <a:pPr indent="0" lvl="0" marL="0" marR="0" rtl="0" algn="l">
              <a:lnSpc>
                <a:spcPct val="100000"/>
              </a:lnSpc>
              <a:spcBef>
                <a:spcPts val="0"/>
              </a:spcBef>
              <a:spcAft>
                <a:spcPts val="0"/>
              </a:spcAft>
              <a:buClr>
                <a:srgbClr val="000000"/>
              </a:buClr>
              <a:buSzPts val="1800"/>
              <a:buFont typeface="Arial"/>
              <a:buNone/>
            </a:pPr>
            <a:r>
              <a:t/>
            </a:r>
            <a:endParaRPr i="0" u="none" cap="none" strike="noStrike">
              <a:solidFill>
                <a:srgbClr val="000000"/>
              </a:solidFill>
            </a:endParaRPr>
          </a:p>
          <a:p>
            <a:pPr indent="0" lvl="0" marL="0" marR="0" rtl="0" algn="l">
              <a:lnSpc>
                <a:spcPct val="100000"/>
              </a:lnSpc>
              <a:spcBef>
                <a:spcPts val="0"/>
              </a:spcBef>
              <a:spcAft>
                <a:spcPts val="0"/>
              </a:spcAft>
              <a:buClr>
                <a:srgbClr val="000000"/>
              </a:buClr>
              <a:buSzPts val="2500"/>
              <a:buFont typeface="Arial"/>
              <a:buNone/>
            </a:pPr>
            <a:r>
              <a:rPr i="0" lang="en" u="none" cap="none" strike="noStrike">
                <a:solidFill>
                  <a:srgbClr val="FF4A11"/>
                </a:solidFill>
              </a:rPr>
              <a:t>Try to answer</a:t>
            </a:r>
            <a:endParaRPr i="0" u="none" cap="none" strike="noStrike">
              <a:solidFill>
                <a:srgbClr val="FF4A11"/>
              </a:solidFill>
            </a:endParaRPr>
          </a:p>
          <a:p>
            <a:pPr indent="0" lvl="0" marL="0" marR="0" rtl="0" algn="l">
              <a:lnSpc>
                <a:spcPct val="100000"/>
              </a:lnSpc>
              <a:spcBef>
                <a:spcPts val="0"/>
              </a:spcBef>
              <a:spcAft>
                <a:spcPts val="0"/>
              </a:spcAft>
              <a:buClr>
                <a:srgbClr val="000000"/>
              </a:buClr>
              <a:buSzPts val="1800"/>
              <a:buFont typeface="Arial"/>
              <a:buNone/>
            </a:pPr>
            <a:r>
              <a:rPr i="0" lang="en" u="none" cap="none" strike="noStrike">
                <a:solidFill>
                  <a:srgbClr val="000000"/>
                </a:solidFill>
              </a:rPr>
              <a:t>The Problem</a:t>
            </a:r>
            <a:endParaRPr i="0" u="none" cap="none" strike="noStrike">
              <a:solidFill>
                <a:srgbClr val="000000"/>
              </a:solidFill>
            </a:endParaRPr>
          </a:p>
          <a:p>
            <a:pPr indent="0" lvl="0" marL="0" marR="0" rtl="0" algn="l">
              <a:lnSpc>
                <a:spcPct val="100000"/>
              </a:lnSpc>
              <a:spcBef>
                <a:spcPts val="0"/>
              </a:spcBef>
              <a:spcAft>
                <a:spcPts val="0"/>
              </a:spcAft>
              <a:buClr>
                <a:srgbClr val="000000"/>
              </a:buClr>
              <a:buSzPts val="1800"/>
              <a:buFont typeface="Arial"/>
              <a:buNone/>
            </a:pPr>
            <a:r>
              <a:rPr i="0" lang="en" u="none" cap="none" strike="noStrike">
                <a:solidFill>
                  <a:srgbClr val="000000"/>
                </a:solidFill>
              </a:rPr>
              <a:t>One example</a:t>
            </a:r>
            <a:endParaRPr i="0" u="none" cap="none" strike="noStrike">
              <a:solidFill>
                <a:srgbClr val="000000"/>
              </a:solidFill>
            </a:endParaRPr>
          </a:p>
          <a:p>
            <a:pPr indent="0" lvl="0" marL="0" marR="0" rtl="0" algn="l">
              <a:lnSpc>
                <a:spcPct val="100000"/>
              </a:lnSpc>
              <a:spcBef>
                <a:spcPts val="0"/>
              </a:spcBef>
              <a:spcAft>
                <a:spcPts val="0"/>
              </a:spcAft>
              <a:buClr>
                <a:srgbClr val="000000"/>
              </a:buClr>
              <a:buSzPts val="1800"/>
              <a:buFont typeface="Arial"/>
              <a:buNone/>
            </a:pPr>
            <a:r>
              <a:rPr i="0" lang="en" u="none" cap="none" strike="noStrike">
                <a:solidFill>
                  <a:srgbClr val="000000"/>
                </a:solidFill>
              </a:rPr>
              <a:t>Possible solutions</a:t>
            </a:r>
            <a:endParaRPr i="0" u="none" cap="none" strike="noStrike">
              <a:solidFill>
                <a:srgbClr val="000000"/>
              </a:solidFill>
            </a:endParaRPr>
          </a:p>
        </p:txBody>
      </p:sp>
      <p:sp>
        <p:nvSpPr>
          <p:cNvPr id="540" name="Google Shape;540;p8"/>
          <p:cNvSpPr txBox="1"/>
          <p:nvPr/>
        </p:nvSpPr>
        <p:spPr>
          <a:xfrm>
            <a:off x="725075" y="548075"/>
            <a:ext cx="3000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chemeClr val="accent1"/>
                </a:solidFill>
              </a:rPr>
              <a:t>Reading exercise </a:t>
            </a:r>
            <a:endParaRPr/>
          </a:p>
        </p:txBody>
      </p:sp>
      <p:pic>
        <p:nvPicPr>
          <p:cNvPr id="541" name="Google Shape;541;p8"/>
          <p:cNvPicPr preferRelativeResize="0"/>
          <p:nvPr/>
        </p:nvPicPr>
        <p:blipFill>
          <a:blip r:embed="rId4">
            <a:alphaModFix/>
          </a:blip>
          <a:stretch>
            <a:fillRect/>
          </a:stretch>
        </p:blipFill>
        <p:spPr>
          <a:xfrm>
            <a:off x="86037" y="507575"/>
            <a:ext cx="682425" cy="6190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5" name="Shape 545"/>
        <p:cNvGrpSpPr/>
        <p:nvPr/>
      </p:nvGrpSpPr>
      <p:grpSpPr>
        <a:xfrm>
          <a:off x="0" y="0"/>
          <a:ext cx="0" cy="0"/>
          <a:chOff x="0" y="0"/>
          <a:chExt cx="0" cy="0"/>
        </a:xfrm>
      </p:grpSpPr>
      <p:sp>
        <p:nvSpPr>
          <p:cNvPr id="546" name="Google Shape;546;p9"/>
          <p:cNvSpPr txBox="1"/>
          <p:nvPr/>
        </p:nvSpPr>
        <p:spPr>
          <a:xfrm>
            <a:off x="525600" y="1754275"/>
            <a:ext cx="8092800" cy="212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t/>
            </a:r>
            <a:endParaRPr i="0" u="none" cap="none" strike="noStrike">
              <a:solidFill>
                <a:srgbClr val="000000"/>
              </a:solidFill>
            </a:endParaRPr>
          </a:p>
          <a:p>
            <a:pPr indent="0" lvl="0" marL="0" marR="0" rtl="0" algn="l">
              <a:lnSpc>
                <a:spcPct val="100000"/>
              </a:lnSpc>
              <a:spcBef>
                <a:spcPts val="0"/>
              </a:spcBef>
              <a:spcAft>
                <a:spcPts val="0"/>
              </a:spcAft>
              <a:buClr>
                <a:srgbClr val="000000"/>
              </a:buClr>
              <a:buSzPts val="1800"/>
              <a:buFont typeface="Arial"/>
              <a:buNone/>
            </a:pPr>
            <a:r>
              <a:t/>
            </a:r>
            <a:endParaRPr i="0" u="none" cap="none" strike="noStrike">
              <a:solidFill>
                <a:srgbClr val="000000"/>
              </a:solidFill>
            </a:endParaRPr>
          </a:p>
          <a:p>
            <a:pPr indent="0" lvl="0" marL="0" marR="0" rtl="0" algn="l">
              <a:lnSpc>
                <a:spcPct val="100000"/>
              </a:lnSpc>
              <a:spcBef>
                <a:spcPts val="0"/>
              </a:spcBef>
              <a:spcAft>
                <a:spcPts val="0"/>
              </a:spcAft>
              <a:buClr>
                <a:srgbClr val="000000"/>
              </a:buClr>
              <a:buSzPts val="1800"/>
              <a:buFont typeface="Arial"/>
              <a:buNone/>
            </a:pPr>
            <a:r>
              <a:rPr i="0" lang="en" u="none" cap="none" strike="noStrike">
                <a:solidFill>
                  <a:schemeClr val="accent1"/>
                </a:solidFill>
              </a:rPr>
              <a:t>https://data-feminism.mitpress.mit.edu</a:t>
            </a:r>
            <a:endParaRPr i="0" u="none" cap="none" strike="noStrike">
              <a:solidFill>
                <a:schemeClr val="accent1"/>
              </a:solidFill>
            </a:endParaRPr>
          </a:p>
          <a:p>
            <a:pPr indent="0" lvl="0" marL="0" marR="0" rtl="0" algn="l">
              <a:lnSpc>
                <a:spcPct val="100000"/>
              </a:lnSpc>
              <a:spcBef>
                <a:spcPts val="0"/>
              </a:spcBef>
              <a:spcAft>
                <a:spcPts val="0"/>
              </a:spcAft>
              <a:buClr>
                <a:srgbClr val="000000"/>
              </a:buClr>
              <a:buSzPts val="1800"/>
              <a:buFont typeface="Arial"/>
              <a:buNone/>
            </a:pPr>
            <a:r>
              <a:rPr i="0" lang="en" u="none" cap="none" strike="noStrike">
                <a:solidFill>
                  <a:schemeClr val="accent1"/>
                </a:solidFill>
              </a:rPr>
              <a:t>https://www.codedbias.com/</a:t>
            </a:r>
            <a:endParaRPr i="0" u="none" cap="none" strike="noStrike">
              <a:solidFill>
                <a:schemeClr val="accent1"/>
              </a:solidFill>
            </a:endParaRPr>
          </a:p>
          <a:p>
            <a:pPr indent="0" lvl="0" marL="0" marR="0" rtl="0" algn="l">
              <a:lnSpc>
                <a:spcPct val="100000"/>
              </a:lnSpc>
              <a:spcBef>
                <a:spcPts val="0"/>
              </a:spcBef>
              <a:spcAft>
                <a:spcPts val="0"/>
              </a:spcAft>
              <a:buClr>
                <a:srgbClr val="000000"/>
              </a:buClr>
              <a:buSzPts val="1800"/>
              <a:buFont typeface="Arial"/>
              <a:buNone/>
            </a:pPr>
            <a:r>
              <a:rPr i="0" lang="en" u="none" cap="none" strike="noStrike">
                <a:solidFill>
                  <a:schemeClr val="accent1"/>
                </a:solidFill>
              </a:rPr>
              <a:t>https://interaktiv.br.de/ki-bewerbung/en/</a:t>
            </a:r>
            <a:endParaRPr i="0" u="none" cap="none" strike="noStrike">
              <a:solidFill>
                <a:schemeClr val="accent1"/>
              </a:solidFill>
            </a:endParaRPr>
          </a:p>
          <a:p>
            <a:pPr indent="0" lvl="0" marL="0" marR="0" rtl="0" algn="l">
              <a:lnSpc>
                <a:spcPct val="100000"/>
              </a:lnSpc>
              <a:spcBef>
                <a:spcPts val="0"/>
              </a:spcBef>
              <a:spcAft>
                <a:spcPts val="0"/>
              </a:spcAft>
              <a:buClr>
                <a:srgbClr val="000000"/>
              </a:buClr>
              <a:buSzPts val="1800"/>
              <a:buFont typeface="Arial"/>
              <a:buNone/>
            </a:pPr>
            <a:r>
              <a:rPr i="0" lang="en" u="sng" cap="none" strike="noStrike">
                <a:solidFill>
                  <a:schemeClr val="accent1"/>
                </a:solidFill>
                <a:hlinkClick r:id="rId3">
                  <a:extLst>
                    <a:ext uri="{A12FA001-AC4F-418D-AE19-62706E023703}">
                      <ahyp:hlinkClr val="tx"/>
                    </a:ext>
                  </a:extLst>
                </a:hlinkClick>
              </a:rPr>
              <a:t>https://deon.drivendata.org/examples/</a:t>
            </a:r>
            <a:endParaRPr i="0" u="none" cap="none" strike="noStrike">
              <a:solidFill>
                <a:schemeClr val="accent1"/>
              </a:solidFill>
            </a:endParaRPr>
          </a:p>
          <a:p>
            <a:pPr indent="0" lvl="0" marL="0" marR="0" rtl="0" algn="l">
              <a:lnSpc>
                <a:spcPct val="100000"/>
              </a:lnSpc>
              <a:spcBef>
                <a:spcPts val="0"/>
              </a:spcBef>
              <a:spcAft>
                <a:spcPts val="0"/>
              </a:spcAft>
              <a:buClr>
                <a:srgbClr val="000000"/>
              </a:buClr>
              <a:buSzPts val="1800"/>
              <a:buFont typeface="Arial"/>
              <a:buNone/>
            </a:pPr>
            <a:r>
              <a:rPr lang="en" u="sng">
                <a:solidFill>
                  <a:schemeClr val="accent1"/>
                </a:solidFill>
                <a:hlinkClick r:id="rId4">
                  <a:extLst>
                    <a:ext uri="{A12FA001-AC4F-418D-AE19-62706E023703}">
                      <ahyp:hlinkClr val="tx"/>
                    </a:ext>
                  </a:extLst>
                </a:hlinkClick>
              </a:rPr>
              <a:t>https://www.slideshare.net/slideshow/dsc-adria-23-muthu-ramachandran-ai-ethics-framework-for-generative-ai-such-as-chatgpt-dsc-may-2023pptx/258138385#28</a:t>
            </a:r>
            <a:endParaRPr>
              <a:solidFill>
                <a:schemeClr val="accent1"/>
              </a:solidFill>
            </a:endParaRPr>
          </a:p>
          <a:p>
            <a:pPr indent="0" lvl="0" marL="0" marR="0" rtl="0" algn="l">
              <a:lnSpc>
                <a:spcPct val="100000"/>
              </a:lnSpc>
              <a:spcBef>
                <a:spcPts val="0"/>
              </a:spcBef>
              <a:spcAft>
                <a:spcPts val="0"/>
              </a:spcAft>
              <a:buClr>
                <a:srgbClr val="000000"/>
              </a:buClr>
              <a:buSzPts val="1800"/>
              <a:buFont typeface="Arial"/>
              <a:buNone/>
            </a:pPr>
            <a:r>
              <a:t/>
            </a:r>
            <a:endParaRPr i="0" u="none" cap="none" strike="noStrike">
              <a:solidFill>
                <a:schemeClr val="accent1"/>
              </a:solidFill>
            </a:endParaRPr>
          </a:p>
        </p:txBody>
      </p:sp>
      <p:sp>
        <p:nvSpPr>
          <p:cNvPr id="547" name="Google Shape;547;p9"/>
          <p:cNvSpPr txBox="1"/>
          <p:nvPr/>
        </p:nvSpPr>
        <p:spPr>
          <a:xfrm>
            <a:off x="657150" y="1049025"/>
            <a:ext cx="2997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1"/>
                </a:solidFill>
              </a:rPr>
              <a:t>References</a:t>
            </a:r>
            <a:endParaRPr sz="2100">
              <a:solidFill>
                <a:schemeClr val="dk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3"/>
        </a:solidFill>
      </p:bgPr>
    </p:bg>
    <p:spTree>
      <p:nvGrpSpPr>
        <p:cNvPr id="477" name="Shape 477"/>
        <p:cNvGrpSpPr/>
        <p:nvPr/>
      </p:nvGrpSpPr>
      <p:grpSpPr>
        <a:xfrm>
          <a:off x="0" y="0"/>
          <a:ext cx="0" cy="0"/>
          <a:chOff x="0" y="0"/>
          <a:chExt cx="0" cy="0"/>
        </a:xfrm>
      </p:grpSpPr>
      <p:sp>
        <p:nvSpPr>
          <p:cNvPr id="478" name="Google Shape;478;g2f5fe92799b_0_0"/>
          <p:cNvSpPr/>
          <p:nvPr/>
        </p:nvSpPr>
        <p:spPr>
          <a:xfrm>
            <a:off x="231575" y="891100"/>
            <a:ext cx="8391900" cy="3541800"/>
          </a:xfrm>
          <a:prstGeom prst="ellipse">
            <a:avLst/>
          </a:prstGeom>
          <a:solidFill>
            <a:srgbClr val="FFB7A0">
              <a:alpha val="84310"/>
            </a:srgbClr>
          </a:solidFill>
          <a:ln cap="flat" cmpd="sng" w="9525">
            <a:solidFill>
              <a:srgbClr val="FFDE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479" name="Google Shape;479;g2f5fe92799b_0_0"/>
          <p:cNvSpPr/>
          <p:nvPr/>
        </p:nvSpPr>
        <p:spPr>
          <a:xfrm>
            <a:off x="2222075" y="2385775"/>
            <a:ext cx="3936600" cy="2047200"/>
          </a:xfrm>
          <a:prstGeom prst="ellipse">
            <a:avLst/>
          </a:prstGeom>
          <a:solidFill>
            <a:srgbClr val="8236FF">
              <a:alpha val="68630"/>
            </a:srgbClr>
          </a:solidFill>
          <a:ln cap="flat" cmpd="sng" w="9525">
            <a:solidFill>
              <a:srgbClr val="8236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480" name="Google Shape;480;g2f5fe92799b_0_0"/>
          <p:cNvSpPr/>
          <p:nvPr/>
        </p:nvSpPr>
        <p:spPr>
          <a:xfrm>
            <a:off x="919200" y="541550"/>
            <a:ext cx="3575700" cy="2515200"/>
          </a:xfrm>
          <a:prstGeom prst="ellipse">
            <a:avLst/>
          </a:prstGeom>
          <a:solidFill>
            <a:srgbClr val="7FD9E2">
              <a:alpha val="76470"/>
            </a:srgbClr>
          </a:solidFill>
          <a:ln cap="flat" cmpd="sng" w="9525">
            <a:solidFill>
              <a:srgbClr val="7FD9E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481" name="Google Shape;481;g2f5fe92799b_0_0"/>
          <p:cNvSpPr/>
          <p:nvPr/>
        </p:nvSpPr>
        <p:spPr>
          <a:xfrm>
            <a:off x="3942350" y="541550"/>
            <a:ext cx="3479700" cy="2515200"/>
          </a:xfrm>
          <a:prstGeom prst="ellipse">
            <a:avLst/>
          </a:prstGeom>
          <a:solidFill>
            <a:srgbClr val="FF5A36">
              <a:alpha val="80390"/>
            </a:srgbClr>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100">
              <a:solidFill>
                <a:schemeClr val="dk1"/>
              </a:solidFill>
              <a:latin typeface="Inter"/>
              <a:ea typeface="Inter"/>
              <a:cs typeface="Inter"/>
              <a:sym typeface="Inter"/>
            </a:endParaRPr>
          </a:p>
          <a:p>
            <a:pPr indent="0" lvl="0" marL="0" rtl="0" algn="l">
              <a:spcBef>
                <a:spcPts val="0"/>
              </a:spcBef>
              <a:spcAft>
                <a:spcPts val="0"/>
              </a:spcAft>
              <a:buNone/>
            </a:pPr>
            <a:r>
              <a:rPr lang="en" sz="1100">
                <a:solidFill>
                  <a:schemeClr val="dk1"/>
                </a:solidFill>
                <a:latin typeface="Inter"/>
                <a:ea typeface="Inter"/>
                <a:cs typeface="Inter"/>
                <a:sym typeface="Inter"/>
              </a:rPr>
              <a:t>Public debate, impact, human and social factors</a:t>
            </a:r>
            <a:endParaRPr sz="1100">
              <a:solidFill>
                <a:schemeClr val="dk1"/>
              </a:solidFill>
              <a:latin typeface="Inter"/>
              <a:ea typeface="Inter"/>
              <a:cs typeface="Inter"/>
              <a:sym typeface="Inter"/>
            </a:endParaRPr>
          </a:p>
          <a:p>
            <a:pPr indent="-298450" lvl="0" marL="457200" rtl="0" algn="l">
              <a:spcBef>
                <a:spcPts val="0"/>
              </a:spcBef>
              <a:spcAft>
                <a:spcPts val="0"/>
              </a:spcAft>
              <a:buClr>
                <a:schemeClr val="dk1"/>
              </a:buClr>
              <a:buSzPts val="1100"/>
              <a:buFont typeface="Inter"/>
              <a:buChar char="●"/>
            </a:pPr>
            <a:r>
              <a:rPr lang="en" sz="1100">
                <a:solidFill>
                  <a:schemeClr val="dk1"/>
                </a:solidFill>
                <a:latin typeface="Inter"/>
                <a:ea typeface="Inter"/>
                <a:cs typeface="Inter"/>
                <a:sym typeface="Inter"/>
              </a:rPr>
              <a:t>Philosophical foundations, science &amp; technology ethics</a:t>
            </a:r>
            <a:endParaRPr sz="1100">
              <a:solidFill>
                <a:schemeClr val="dk1"/>
              </a:solidFill>
              <a:latin typeface="Inter"/>
              <a:ea typeface="Inter"/>
              <a:cs typeface="Inter"/>
              <a:sym typeface="Inter"/>
            </a:endParaRPr>
          </a:p>
          <a:p>
            <a:pPr indent="-298450" lvl="0" marL="457200" rtl="0" algn="l">
              <a:spcBef>
                <a:spcPts val="0"/>
              </a:spcBef>
              <a:spcAft>
                <a:spcPts val="0"/>
              </a:spcAft>
              <a:buClr>
                <a:schemeClr val="dk1"/>
              </a:buClr>
              <a:buSzPts val="1100"/>
              <a:buFont typeface="Inter"/>
              <a:buChar char="●"/>
            </a:pPr>
            <a:r>
              <a:rPr lang="en" sz="1100">
                <a:solidFill>
                  <a:schemeClr val="dk1"/>
                </a:solidFill>
                <a:latin typeface="Inter"/>
                <a:ea typeface="Inter"/>
                <a:cs typeface="Inter"/>
                <a:sym typeface="Inter"/>
              </a:rPr>
              <a:t>Legal aspects, policy making, </a:t>
            </a:r>
            <a:r>
              <a:rPr lang="en" sz="1100">
                <a:solidFill>
                  <a:schemeClr val="dk1"/>
                </a:solidFill>
                <a:latin typeface="Inter"/>
                <a:ea typeface="Inter"/>
                <a:cs typeface="Inter"/>
                <a:sym typeface="Inter"/>
              </a:rPr>
              <a:t>economics</a:t>
            </a:r>
            <a:r>
              <a:rPr lang="en" sz="1100">
                <a:solidFill>
                  <a:schemeClr val="dk1"/>
                </a:solidFill>
                <a:latin typeface="Inter"/>
                <a:ea typeface="Inter"/>
                <a:cs typeface="Inter"/>
                <a:sym typeface="Inter"/>
              </a:rPr>
              <a:t>, regulation</a:t>
            </a:r>
            <a:endParaRPr sz="1100">
              <a:solidFill>
                <a:schemeClr val="dk1"/>
              </a:solidFill>
              <a:latin typeface="Inter"/>
              <a:ea typeface="Inter"/>
              <a:cs typeface="Inter"/>
              <a:sym typeface="Inter"/>
            </a:endParaRPr>
          </a:p>
          <a:p>
            <a:pPr indent="-298450" lvl="0" marL="457200" rtl="0" algn="l">
              <a:spcBef>
                <a:spcPts val="0"/>
              </a:spcBef>
              <a:spcAft>
                <a:spcPts val="0"/>
              </a:spcAft>
              <a:buClr>
                <a:schemeClr val="dk1"/>
              </a:buClr>
              <a:buSzPts val="1100"/>
              <a:buFont typeface="Inter"/>
              <a:buChar char="●"/>
            </a:pPr>
            <a:r>
              <a:rPr lang="en" sz="1100">
                <a:solidFill>
                  <a:schemeClr val="dk1"/>
                </a:solidFill>
                <a:latin typeface="Inter"/>
                <a:ea typeface="Inter"/>
                <a:cs typeface="Inter"/>
                <a:sym typeface="Inter"/>
              </a:rPr>
              <a:t>Responsible research and innovation, diversity</a:t>
            </a:r>
            <a:endParaRPr sz="1100">
              <a:solidFill>
                <a:schemeClr val="dk1"/>
              </a:solidFill>
              <a:latin typeface="Inter"/>
              <a:ea typeface="Inter"/>
              <a:cs typeface="Inter"/>
              <a:sym typeface="Inter"/>
            </a:endParaRPr>
          </a:p>
        </p:txBody>
      </p:sp>
      <p:sp>
        <p:nvSpPr>
          <p:cNvPr id="482" name="Google Shape;482;g2f5fe92799b_0_0"/>
          <p:cNvSpPr txBox="1"/>
          <p:nvPr/>
        </p:nvSpPr>
        <p:spPr>
          <a:xfrm>
            <a:off x="981300" y="4432900"/>
            <a:ext cx="7038600" cy="27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dk1"/>
                </a:solidFill>
              </a:rPr>
              <a:t>It is imperative to build ethics into algorithms, otherwise AI will make unethical choices by design (Gov.au) Zhou, J. et al (2020) A survey on Ethical principles of AI and Implementations</a:t>
            </a:r>
            <a:endParaRPr sz="1100">
              <a:solidFill>
                <a:schemeClr val="dk1"/>
              </a:solidFill>
            </a:endParaRPr>
          </a:p>
        </p:txBody>
      </p:sp>
      <p:sp>
        <p:nvSpPr>
          <p:cNvPr id="483" name="Google Shape;483;g2f5fe92799b_0_0"/>
          <p:cNvSpPr txBox="1"/>
          <p:nvPr/>
        </p:nvSpPr>
        <p:spPr>
          <a:xfrm>
            <a:off x="3429325" y="3214550"/>
            <a:ext cx="1703100" cy="57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3F5F9"/>
                </a:solidFill>
                <a:latin typeface="Inter"/>
                <a:ea typeface="Inter"/>
                <a:cs typeface="Inter"/>
                <a:sym typeface="Inter"/>
              </a:rPr>
              <a:t>Data Ethics</a:t>
            </a:r>
            <a:endParaRPr sz="1800">
              <a:solidFill>
                <a:srgbClr val="F3F5F9"/>
              </a:solidFill>
              <a:latin typeface="Inter"/>
              <a:ea typeface="Inter"/>
              <a:cs typeface="Inter"/>
              <a:sym typeface="Inter"/>
            </a:endParaRPr>
          </a:p>
        </p:txBody>
      </p:sp>
      <p:sp>
        <p:nvSpPr>
          <p:cNvPr id="484" name="Google Shape;484;g2f5fe92799b_0_0"/>
          <p:cNvSpPr txBox="1"/>
          <p:nvPr/>
        </p:nvSpPr>
        <p:spPr>
          <a:xfrm>
            <a:off x="6576000" y="2943950"/>
            <a:ext cx="1703100" cy="27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3F5F9"/>
                </a:solidFill>
                <a:latin typeface="Inter"/>
                <a:ea typeface="Inter"/>
                <a:cs typeface="Inter"/>
                <a:sym typeface="Inter"/>
              </a:rPr>
              <a:t>Business</a:t>
            </a:r>
            <a:endParaRPr sz="1800">
              <a:solidFill>
                <a:srgbClr val="F3F5F9"/>
              </a:solidFill>
              <a:latin typeface="Inter"/>
              <a:ea typeface="Inter"/>
              <a:cs typeface="Inter"/>
              <a:sym typeface="Inter"/>
            </a:endParaRPr>
          </a:p>
          <a:p>
            <a:pPr indent="0" lvl="0" marL="0" rtl="0" algn="l">
              <a:spcBef>
                <a:spcPts val="0"/>
              </a:spcBef>
              <a:spcAft>
                <a:spcPts val="0"/>
              </a:spcAft>
              <a:buNone/>
            </a:pPr>
            <a:r>
              <a:rPr lang="en" sz="1800">
                <a:solidFill>
                  <a:srgbClr val="F3F5F9"/>
                </a:solidFill>
                <a:latin typeface="Inter"/>
                <a:ea typeface="Inter"/>
                <a:cs typeface="Inter"/>
                <a:sym typeface="Inter"/>
              </a:rPr>
              <a:t>Ethics</a:t>
            </a:r>
            <a:endParaRPr sz="1800">
              <a:solidFill>
                <a:srgbClr val="F3F5F9"/>
              </a:solidFill>
              <a:latin typeface="Inter"/>
              <a:ea typeface="Inter"/>
              <a:cs typeface="Inter"/>
              <a:sym typeface="Inter"/>
            </a:endParaRPr>
          </a:p>
        </p:txBody>
      </p:sp>
      <p:sp>
        <p:nvSpPr>
          <p:cNvPr id="485" name="Google Shape;485;g2f5fe92799b_0_0"/>
          <p:cNvSpPr txBox="1"/>
          <p:nvPr/>
        </p:nvSpPr>
        <p:spPr>
          <a:xfrm>
            <a:off x="2030325" y="592250"/>
            <a:ext cx="1195500" cy="40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3F5F9"/>
                </a:solidFill>
              </a:rPr>
              <a:t>Ethical AI</a:t>
            </a:r>
            <a:endParaRPr sz="1800">
              <a:solidFill>
                <a:srgbClr val="F3F5F9"/>
              </a:solidFill>
            </a:endParaRPr>
          </a:p>
        </p:txBody>
      </p:sp>
      <p:sp>
        <p:nvSpPr>
          <p:cNvPr id="486" name="Google Shape;486;g2f5fe92799b_0_0"/>
          <p:cNvSpPr txBox="1"/>
          <p:nvPr/>
        </p:nvSpPr>
        <p:spPr>
          <a:xfrm>
            <a:off x="5132425" y="541550"/>
            <a:ext cx="1263300" cy="45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3F5F9"/>
                </a:solidFill>
              </a:rPr>
              <a:t>AI Ethics</a:t>
            </a:r>
            <a:endParaRPr sz="1800">
              <a:solidFill>
                <a:srgbClr val="F3F5F9"/>
              </a:solidFill>
            </a:endParaRPr>
          </a:p>
        </p:txBody>
      </p:sp>
      <p:sp>
        <p:nvSpPr>
          <p:cNvPr id="487" name="Google Shape;487;g2f5fe92799b_0_0"/>
          <p:cNvSpPr txBox="1"/>
          <p:nvPr/>
        </p:nvSpPr>
        <p:spPr>
          <a:xfrm>
            <a:off x="1302675" y="1209775"/>
            <a:ext cx="2650800" cy="108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dk1"/>
                </a:solidFill>
                <a:latin typeface="Inter"/>
                <a:ea typeface="Inter"/>
                <a:cs typeface="Inter"/>
                <a:sym typeface="Inter"/>
              </a:rPr>
              <a:t>Algorithms, architecture and interfaces</a:t>
            </a:r>
            <a:endParaRPr sz="1100">
              <a:solidFill>
                <a:schemeClr val="dk1"/>
              </a:solidFill>
              <a:latin typeface="Inter"/>
              <a:ea typeface="Inter"/>
              <a:cs typeface="Inter"/>
              <a:sym typeface="Inter"/>
            </a:endParaRPr>
          </a:p>
          <a:p>
            <a:pPr indent="-298450" lvl="0" marL="457200" rtl="0" algn="l">
              <a:spcBef>
                <a:spcPts val="0"/>
              </a:spcBef>
              <a:spcAft>
                <a:spcPts val="0"/>
              </a:spcAft>
              <a:buClr>
                <a:schemeClr val="dk1"/>
              </a:buClr>
              <a:buSzPts val="1100"/>
              <a:buFont typeface="Inter"/>
              <a:buChar char="●"/>
            </a:pPr>
            <a:r>
              <a:rPr lang="en" sz="1100">
                <a:solidFill>
                  <a:schemeClr val="dk1"/>
                </a:solidFill>
                <a:latin typeface="Inter"/>
                <a:ea typeface="Inter"/>
                <a:cs typeface="Inter"/>
                <a:sym typeface="Inter"/>
              </a:rPr>
              <a:t>Transparency</a:t>
            </a:r>
            <a:endParaRPr sz="1100">
              <a:solidFill>
                <a:schemeClr val="dk1"/>
              </a:solidFill>
              <a:latin typeface="Inter"/>
              <a:ea typeface="Inter"/>
              <a:cs typeface="Inter"/>
              <a:sym typeface="Inter"/>
            </a:endParaRPr>
          </a:p>
          <a:p>
            <a:pPr indent="-298450" lvl="0" marL="457200" rtl="0" algn="l">
              <a:spcBef>
                <a:spcPts val="0"/>
              </a:spcBef>
              <a:spcAft>
                <a:spcPts val="0"/>
              </a:spcAft>
              <a:buClr>
                <a:schemeClr val="dk1"/>
              </a:buClr>
              <a:buSzPts val="1100"/>
              <a:buFont typeface="Inter"/>
              <a:buChar char="●"/>
            </a:pPr>
            <a:r>
              <a:rPr lang="en" sz="1100">
                <a:solidFill>
                  <a:schemeClr val="dk1"/>
                </a:solidFill>
                <a:latin typeface="Inter"/>
                <a:ea typeface="Inter"/>
                <a:cs typeface="Inter"/>
                <a:sym typeface="Inter"/>
              </a:rPr>
              <a:t>Fairness</a:t>
            </a:r>
            <a:endParaRPr sz="1100">
              <a:solidFill>
                <a:schemeClr val="dk1"/>
              </a:solidFill>
              <a:latin typeface="Inter"/>
              <a:ea typeface="Inter"/>
              <a:cs typeface="Inter"/>
              <a:sym typeface="Inter"/>
            </a:endParaRPr>
          </a:p>
          <a:p>
            <a:pPr indent="-298450" lvl="0" marL="457200" rtl="0" algn="l">
              <a:spcBef>
                <a:spcPts val="0"/>
              </a:spcBef>
              <a:spcAft>
                <a:spcPts val="0"/>
              </a:spcAft>
              <a:buClr>
                <a:schemeClr val="dk1"/>
              </a:buClr>
              <a:buSzPts val="1100"/>
              <a:buFont typeface="Inter"/>
              <a:buChar char="●"/>
            </a:pPr>
            <a:r>
              <a:rPr lang="en" sz="1100">
                <a:solidFill>
                  <a:schemeClr val="dk1"/>
                </a:solidFill>
                <a:latin typeface="Inter"/>
                <a:ea typeface="Inter"/>
                <a:cs typeface="Inter"/>
                <a:sym typeface="Inter"/>
              </a:rPr>
              <a:t>Justice</a:t>
            </a:r>
            <a:endParaRPr sz="1100">
              <a:solidFill>
                <a:schemeClr val="dk1"/>
              </a:solidFill>
              <a:latin typeface="Inter"/>
              <a:ea typeface="Inter"/>
              <a:cs typeface="Inter"/>
              <a:sym typeface="Inter"/>
            </a:endParaRPr>
          </a:p>
          <a:p>
            <a:pPr indent="-298450" lvl="0" marL="457200" rtl="0" algn="l">
              <a:spcBef>
                <a:spcPts val="0"/>
              </a:spcBef>
              <a:spcAft>
                <a:spcPts val="0"/>
              </a:spcAft>
              <a:buClr>
                <a:schemeClr val="dk1"/>
              </a:buClr>
              <a:buSzPts val="1100"/>
              <a:buFont typeface="Inter"/>
              <a:buChar char="●"/>
            </a:pPr>
            <a:r>
              <a:rPr lang="en" sz="1100">
                <a:solidFill>
                  <a:schemeClr val="dk1"/>
                </a:solidFill>
                <a:latin typeface="Inter"/>
                <a:ea typeface="Inter"/>
                <a:cs typeface="Inter"/>
                <a:sym typeface="Inter"/>
              </a:rPr>
              <a:t>Inclusion</a:t>
            </a:r>
            <a:endParaRPr sz="1100">
              <a:solidFill>
                <a:schemeClr val="dk1"/>
              </a:solidFill>
              <a:latin typeface="Inter"/>
              <a:ea typeface="Inter"/>
              <a:cs typeface="Inter"/>
              <a:sym typeface="Inte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 name="Shape 491"/>
        <p:cNvGrpSpPr/>
        <p:nvPr/>
      </p:nvGrpSpPr>
      <p:grpSpPr>
        <a:xfrm>
          <a:off x="0" y="0"/>
          <a:ext cx="0" cy="0"/>
          <a:chOff x="0" y="0"/>
          <a:chExt cx="0" cy="0"/>
        </a:xfrm>
      </p:grpSpPr>
      <p:sp>
        <p:nvSpPr>
          <p:cNvPr id="492" name="Google Shape;492;p3"/>
          <p:cNvSpPr txBox="1"/>
          <p:nvPr/>
        </p:nvSpPr>
        <p:spPr>
          <a:xfrm>
            <a:off x="740279" y="566728"/>
            <a:ext cx="6188700" cy="592500"/>
          </a:xfrm>
          <a:prstGeom prst="rect">
            <a:avLst/>
          </a:prstGeom>
          <a:noFill/>
          <a:ln>
            <a:noFill/>
          </a:ln>
        </p:spPr>
        <p:txBody>
          <a:bodyPr anchorCtr="0" anchor="b" bIns="19050" lIns="19050" spcFirstLastPara="1" rIns="19050" wrap="square" tIns="19050">
            <a:spAutoFit/>
          </a:bodyPr>
          <a:lstStyle/>
          <a:p>
            <a:pPr indent="0" lvl="0" marL="0" marR="0" rtl="0" algn="l">
              <a:lnSpc>
                <a:spcPct val="90000"/>
              </a:lnSpc>
              <a:spcBef>
                <a:spcPts val="0"/>
              </a:spcBef>
              <a:spcAft>
                <a:spcPts val="0"/>
              </a:spcAft>
              <a:buClr>
                <a:schemeClr val="dk1"/>
              </a:buClr>
              <a:buSzPts val="1100"/>
              <a:buFont typeface="Arial"/>
              <a:buNone/>
            </a:pPr>
            <a:r>
              <a:t/>
            </a:r>
            <a:endParaRPr b="0" i="0" sz="4000" u="none" cap="none" strike="noStrike">
              <a:solidFill>
                <a:srgbClr val="FFFFFF"/>
              </a:solidFill>
              <a:latin typeface="Inter SemiBold"/>
              <a:ea typeface="Inter SemiBold"/>
              <a:cs typeface="Inter SemiBold"/>
              <a:sym typeface="Inter SemiBold"/>
            </a:endParaRPr>
          </a:p>
        </p:txBody>
      </p:sp>
      <p:sp>
        <p:nvSpPr>
          <p:cNvPr id="493" name="Google Shape;493;p3"/>
          <p:cNvSpPr txBox="1"/>
          <p:nvPr/>
        </p:nvSpPr>
        <p:spPr>
          <a:xfrm>
            <a:off x="549600" y="445475"/>
            <a:ext cx="8229300" cy="27819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chemeClr val="dk1"/>
              </a:buClr>
              <a:buSzPts val="1100"/>
              <a:buFont typeface="Arial"/>
              <a:buNone/>
            </a:pPr>
            <a:r>
              <a:rPr b="0" i="0" lang="en" sz="1800" u="none" cap="none" strike="noStrike">
                <a:solidFill>
                  <a:schemeClr val="accent4"/>
                </a:solidFill>
                <a:latin typeface="Arial"/>
                <a:ea typeface="Arial"/>
                <a:cs typeface="Arial"/>
                <a:sym typeface="Arial"/>
              </a:rPr>
              <a:t>Data ethics is a branch of ethics that evaluates data practices: collecting, generating, analysing and disseminating data, both structured and unstructured — that have the potential to adversely impact people and society. It includes addressing and recommending concepts of right and wrong conduct, with transparency in and defensibility of actions and decisions driven by automated/artificial intelligence (AI) in relation to data in general and personal data in particular.</a:t>
            </a:r>
            <a:endParaRPr b="0" i="0" sz="1800" u="none" cap="none" strike="noStrike">
              <a:solidFill>
                <a:schemeClr val="accent4"/>
              </a:solidFill>
              <a:latin typeface="Arial"/>
              <a:ea typeface="Arial"/>
              <a:cs typeface="Arial"/>
              <a:sym typeface="Arial"/>
            </a:endParaRPr>
          </a:p>
          <a:p>
            <a:pPr indent="0" lvl="0" marL="0" marR="0" rtl="0" algn="l">
              <a:lnSpc>
                <a:spcPct val="115000"/>
              </a:lnSpc>
              <a:spcBef>
                <a:spcPts val="700"/>
              </a:spcBef>
              <a:spcAft>
                <a:spcPts val="700"/>
              </a:spcAft>
              <a:buClr>
                <a:srgbClr val="000000"/>
              </a:buClr>
              <a:buSzPts val="2450"/>
              <a:buFont typeface="Arial"/>
              <a:buNone/>
            </a:pPr>
            <a:r>
              <a:t/>
            </a:r>
            <a:endParaRPr b="1" i="0" sz="1800" u="none" cap="none" strike="noStrike">
              <a:solidFill>
                <a:schemeClr val="accent4"/>
              </a:solidFill>
              <a:latin typeface="Arial"/>
              <a:ea typeface="Arial"/>
              <a:cs typeface="Arial"/>
              <a:sym typeface="Arial"/>
            </a:endParaRPr>
          </a:p>
        </p:txBody>
      </p:sp>
      <p:sp>
        <p:nvSpPr>
          <p:cNvPr id="494" name="Google Shape;494;p3"/>
          <p:cNvSpPr txBox="1"/>
          <p:nvPr/>
        </p:nvSpPr>
        <p:spPr>
          <a:xfrm>
            <a:off x="740275" y="4141775"/>
            <a:ext cx="5704500" cy="400200"/>
          </a:xfrm>
          <a:prstGeom prst="rect">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accent4"/>
                </a:solidFill>
                <a:latin typeface="Arial"/>
                <a:ea typeface="Arial"/>
                <a:cs typeface="Arial"/>
                <a:sym typeface="Arial"/>
              </a:rPr>
              <a:t>https://www.cognizant.com/us/en/glossary/data-ethics</a:t>
            </a:r>
            <a:endParaRPr b="0" i="0" sz="1400" u="none" cap="none" strike="noStrike">
              <a:solidFill>
                <a:schemeClr val="accent4"/>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8" name="Shape 498"/>
        <p:cNvGrpSpPr/>
        <p:nvPr/>
      </p:nvGrpSpPr>
      <p:grpSpPr>
        <a:xfrm>
          <a:off x="0" y="0"/>
          <a:ext cx="0" cy="0"/>
          <a:chOff x="0" y="0"/>
          <a:chExt cx="0" cy="0"/>
        </a:xfrm>
      </p:grpSpPr>
      <p:sp>
        <p:nvSpPr>
          <p:cNvPr id="499" name="Google Shape;499;g2f5fe92799b_0_23"/>
          <p:cNvSpPr txBox="1"/>
          <p:nvPr/>
        </p:nvSpPr>
        <p:spPr>
          <a:xfrm>
            <a:off x="654225" y="1996475"/>
            <a:ext cx="8008500" cy="669600"/>
          </a:xfrm>
          <a:prstGeom prst="rect">
            <a:avLst/>
          </a:prstGeom>
          <a:noFill/>
          <a:ln>
            <a:noFill/>
          </a:ln>
        </p:spPr>
        <p:txBody>
          <a:bodyPr anchorCtr="0" anchor="t" bIns="91425" lIns="91425" spcFirstLastPara="1" rIns="91425" wrap="square" tIns="91425">
            <a:spAutoFit/>
          </a:bodyPr>
          <a:lstStyle/>
          <a:p>
            <a:pPr indent="0" lvl="0" marL="0" rtl="0" algn="l">
              <a:lnSpc>
                <a:spcPct val="169565"/>
              </a:lnSpc>
              <a:spcBef>
                <a:spcPts val="2700"/>
              </a:spcBef>
              <a:spcAft>
                <a:spcPts val="2400"/>
              </a:spcAft>
              <a:buNone/>
            </a:pPr>
            <a:r>
              <a:rPr b="1" lang="en" sz="3150">
                <a:solidFill>
                  <a:schemeClr val="lt2"/>
                </a:solidFill>
                <a:latin typeface="Helvetica Neue"/>
                <a:ea typeface="Helvetica Neue"/>
                <a:cs typeface="Helvetica Neue"/>
                <a:sym typeface="Helvetica Neue"/>
              </a:rPr>
              <a:t>Why should you care about data ethics?</a:t>
            </a:r>
            <a:endParaRPr b="1" sz="3150">
              <a:solidFill>
                <a:schemeClr val="lt2"/>
              </a:solidFill>
              <a:latin typeface="Helvetica Neue"/>
              <a:ea typeface="Helvetica Neue"/>
              <a:cs typeface="Helvetica Neue"/>
              <a:sym typeface="Helvetica Neue"/>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pic>
        <p:nvPicPr>
          <p:cNvPr id="504" name="Google Shape;504;g2f5fe92799b_0_29"/>
          <p:cNvPicPr preferRelativeResize="0"/>
          <p:nvPr/>
        </p:nvPicPr>
        <p:blipFill>
          <a:blip r:embed="rId3">
            <a:alphaModFix/>
          </a:blip>
          <a:stretch>
            <a:fillRect/>
          </a:stretch>
        </p:blipFill>
        <p:spPr>
          <a:xfrm>
            <a:off x="682525" y="490538"/>
            <a:ext cx="7667625" cy="4162425"/>
          </a:xfrm>
          <a:prstGeom prst="rect">
            <a:avLst/>
          </a:prstGeom>
          <a:noFill/>
          <a:ln>
            <a:noFill/>
          </a:ln>
        </p:spPr>
      </p:pic>
      <p:sp>
        <p:nvSpPr>
          <p:cNvPr id="505" name="Google Shape;505;g2f5fe92799b_0_29"/>
          <p:cNvSpPr txBox="1"/>
          <p:nvPr/>
        </p:nvSpPr>
        <p:spPr>
          <a:xfrm>
            <a:off x="1082825" y="4652975"/>
            <a:ext cx="65535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u="sng">
                <a:solidFill>
                  <a:schemeClr val="hlink"/>
                </a:solidFill>
                <a:hlinkClick r:id="rId4"/>
              </a:rPr>
              <a:t>https://medium.com/@tapaita.n.kalamafoni/why-should-you-care-about-data-ethics-dbee9b85a6be</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 name="Shape 509"/>
        <p:cNvGrpSpPr/>
        <p:nvPr/>
      </p:nvGrpSpPr>
      <p:grpSpPr>
        <a:xfrm>
          <a:off x="0" y="0"/>
          <a:ext cx="0" cy="0"/>
          <a:chOff x="0" y="0"/>
          <a:chExt cx="0" cy="0"/>
        </a:xfrm>
      </p:grpSpPr>
      <p:sp>
        <p:nvSpPr>
          <p:cNvPr id="510" name="Google Shape;510;g2f5fe92799b_0_33"/>
          <p:cNvSpPr txBox="1"/>
          <p:nvPr/>
        </p:nvSpPr>
        <p:spPr>
          <a:xfrm>
            <a:off x="359575" y="1037700"/>
            <a:ext cx="7557300" cy="2337300"/>
          </a:xfrm>
          <a:prstGeom prst="rect">
            <a:avLst/>
          </a:prstGeom>
          <a:noFill/>
          <a:ln>
            <a:noFill/>
          </a:ln>
        </p:spPr>
        <p:txBody>
          <a:bodyPr anchorCtr="0" anchor="t" bIns="91425" lIns="91425" spcFirstLastPara="1" rIns="91425" wrap="square" tIns="91425">
            <a:spAutoFit/>
          </a:bodyPr>
          <a:lstStyle/>
          <a:p>
            <a:pPr indent="-323850" lvl="0" marL="457200" rtl="0" algn="l">
              <a:lnSpc>
                <a:spcPct val="218181"/>
              </a:lnSpc>
              <a:spcBef>
                <a:spcPts val="3200"/>
              </a:spcBef>
              <a:spcAft>
                <a:spcPts val="0"/>
              </a:spcAft>
              <a:buClr>
                <a:srgbClr val="242424"/>
              </a:buClr>
              <a:buSzPts val="1500"/>
              <a:buAutoNum type="arabicPeriod"/>
            </a:pPr>
            <a:r>
              <a:rPr b="1" lang="en" sz="1500">
                <a:solidFill>
                  <a:srgbClr val="242424"/>
                </a:solidFill>
              </a:rPr>
              <a:t>OWNERSHIP</a:t>
            </a:r>
            <a:endParaRPr b="1" sz="1500">
              <a:solidFill>
                <a:srgbClr val="242424"/>
              </a:solidFill>
            </a:endParaRPr>
          </a:p>
          <a:p>
            <a:pPr indent="0" lvl="0" marL="0" rtl="0" algn="l">
              <a:lnSpc>
                <a:spcPct val="218181"/>
              </a:lnSpc>
              <a:spcBef>
                <a:spcPts val="3200"/>
              </a:spcBef>
              <a:spcAft>
                <a:spcPts val="0"/>
              </a:spcAft>
              <a:buNone/>
            </a:pPr>
            <a:r>
              <a:rPr lang="en" sz="1500">
                <a:solidFill>
                  <a:srgbClr val="242424"/>
                </a:solidFill>
              </a:rPr>
              <a:t>Your personal information is valuable for personal use and tracking, but even more so for online businesses. Every swipe and click creates a digital trail, making it essential to protect your data, even the seemingly unimportant details.</a:t>
            </a:r>
            <a:endParaRPr sz="1500">
              <a:solidFill>
                <a:srgbClr val="242424"/>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4" name="Shape 514"/>
        <p:cNvGrpSpPr/>
        <p:nvPr/>
      </p:nvGrpSpPr>
      <p:grpSpPr>
        <a:xfrm>
          <a:off x="0" y="0"/>
          <a:ext cx="0" cy="0"/>
          <a:chOff x="0" y="0"/>
          <a:chExt cx="0" cy="0"/>
        </a:xfrm>
      </p:grpSpPr>
      <p:sp>
        <p:nvSpPr>
          <p:cNvPr id="515" name="Google Shape;515;g2f5fe92799b_0_39"/>
          <p:cNvSpPr txBox="1"/>
          <p:nvPr/>
        </p:nvSpPr>
        <p:spPr>
          <a:xfrm>
            <a:off x="427250" y="1151250"/>
            <a:ext cx="8122500" cy="2841000"/>
          </a:xfrm>
          <a:prstGeom prst="rect">
            <a:avLst/>
          </a:prstGeom>
          <a:noFill/>
          <a:ln>
            <a:noFill/>
          </a:ln>
        </p:spPr>
        <p:txBody>
          <a:bodyPr anchorCtr="0" anchor="t" bIns="91425" lIns="91425" spcFirstLastPara="1" rIns="91425" wrap="square" tIns="91425">
            <a:spAutoFit/>
          </a:bodyPr>
          <a:lstStyle/>
          <a:p>
            <a:pPr indent="0" lvl="0" marL="0" rtl="0" algn="l">
              <a:lnSpc>
                <a:spcPct val="218181"/>
              </a:lnSpc>
              <a:spcBef>
                <a:spcPts val="3200"/>
              </a:spcBef>
              <a:spcAft>
                <a:spcPts val="0"/>
              </a:spcAft>
              <a:buNone/>
            </a:pPr>
            <a:r>
              <a:rPr b="1" lang="en" sz="1500">
                <a:solidFill>
                  <a:srgbClr val="242424"/>
                </a:solidFill>
              </a:rPr>
              <a:t>2. TRANSPARENCY</a:t>
            </a:r>
            <a:endParaRPr b="1" sz="1500">
              <a:solidFill>
                <a:srgbClr val="242424"/>
              </a:solidFill>
            </a:endParaRPr>
          </a:p>
          <a:p>
            <a:pPr indent="0" lvl="0" marL="0" rtl="0" algn="l">
              <a:lnSpc>
                <a:spcPct val="218181"/>
              </a:lnSpc>
              <a:spcBef>
                <a:spcPts val="3200"/>
              </a:spcBef>
              <a:spcAft>
                <a:spcPts val="0"/>
              </a:spcAft>
              <a:buNone/>
            </a:pPr>
            <a:r>
              <a:rPr lang="en" sz="1500">
                <a:solidFill>
                  <a:srgbClr val="242424"/>
                </a:solidFill>
              </a:rPr>
              <a:t>Companies use targeted advertising and consumer data for profit, but there are growing concerns about unethical data handling. Data is collected in various ways—through creation, purchase, public sources, or theft. Companies must be transparent about how they obtain consent and communicate this clearly.</a:t>
            </a:r>
            <a:endParaRPr sz="1500">
              <a:solidFill>
                <a:srgbClr val="242424"/>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9" name="Shape 519"/>
        <p:cNvGrpSpPr/>
        <p:nvPr/>
      </p:nvGrpSpPr>
      <p:grpSpPr>
        <a:xfrm>
          <a:off x="0" y="0"/>
          <a:ext cx="0" cy="0"/>
          <a:chOff x="0" y="0"/>
          <a:chExt cx="0" cy="0"/>
        </a:xfrm>
      </p:grpSpPr>
      <p:sp>
        <p:nvSpPr>
          <p:cNvPr id="520" name="Google Shape;520;g2f5fe92799b_0_45"/>
          <p:cNvSpPr txBox="1"/>
          <p:nvPr/>
        </p:nvSpPr>
        <p:spPr>
          <a:xfrm>
            <a:off x="427250" y="767025"/>
            <a:ext cx="7816800" cy="3344700"/>
          </a:xfrm>
          <a:prstGeom prst="rect">
            <a:avLst/>
          </a:prstGeom>
          <a:noFill/>
          <a:ln>
            <a:noFill/>
          </a:ln>
        </p:spPr>
        <p:txBody>
          <a:bodyPr anchorCtr="0" anchor="t" bIns="91425" lIns="91425" spcFirstLastPara="1" rIns="91425" wrap="square" tIns="91425">
            <a:spAutoFit/>
          </a:bodyPr>
          <a:lstStyle/>
          <a:p>
            <a:pPr indent="0" lvl="0" marL="0" rtl="0" algn="l">
              <a:lnSpc>
                <a:spcPct val="218181"/>
              </a:lnSpc>
              <a:spcBef>
                <a:spcPts val="3200"/>
              </a:spcBef>
              <a:spcAft>
                <a:spcPts val="0"/>
              </a:spcAft>
              <a:buNone/>
            </a:pPr>
            <a:r>
              <a:rPr b="1" lang="en" sz="1500">
                <a:solidFill>
                  <a:srgbClr val="242424"/>
                </a:solidFill>
              </a:rPr>
              <a:t>3. PRIVACY</a:t>
            </a:r>
            <a:endParaRPr b="1" sz="1500">
              <a:solidFill>
                <a:srgbClr val="242424"/>
              </a:solidFill>
            </a:endParaRPr>
          </a:p>
          <a:p>
            <a:pPr indent="0" lvl="0" marL="0" rtl="0" algn="l">
              <a:lnSpc>
                <a:spcPct val="218181"/>
              </a:lnSpc>
              <a:spcBef>
                <a:spcPts val="3200"/>
              </a:spcBef>
              <a:spcAft>
                <a:spcPts val="0"/>
              </a:spcAft>
              <a:buNone/>
            </a:pPr>
            <a:r>
              <a:rPr lang="en" sz="1500">
                <a:solidFill>
                  <a:srgbClr val="242424"/>
                </a:solidFill>
              </a:rPr>
              <a:t>Businesses must protect consumer data after obtaining consent to avoid security threats like data breaches. However, breaches can occur unintentionally or maliciously. For instance, in 2016, Uber was hacked, compromising 57 million users' personal information. Instead of reporting the breach, Uber paid the hackers to delete the data and covered it up for over a year, resulting in a $148 million fine.</a:t>
            </a:r>
            <a:endParaRPr sz="1500">
              <a:solidFill>
                <a:srgbClr val="242424"/>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4" name="Shape 524"/>
        <p:cNvGrpSpPr/>
        <p:nvPr/>
      </p:nvGrpSpPr>
      <p:grpSpPr>
        <a:xfrm>
          <a:off x="0" y="0"/>
          <a:ext cx="0" cy="0"/>
          <a:chOff x="0" y="0"/>
          <a:chExt cx="0" cy="0"/>
        </a:xfrm>
      </p:grpSpPr>
      <p:sp>
        <p:nvSpPr>
          <p:cNvPr id="525" name="Google Shape;525;g2f5fe92799b_0_54"/>
          <p:cNvSpPr txBox="1"/>
          <p:nvPr/>
        </p:nvSpPr>
        <p:spPr>
          <a:xfrm>
            <a:off x="157925" y="597825"/>
            <a:ext cx="8877000" cy="4259100"/>
          </a:xfrm>
          <a:prstGeom prst="rect">
            <a:avLst/>
          </a:prstGeom>
          <a:noFill/>
          <a:ln>
            <a:noFill/>
          </a:ln>
        </p:spPr>
        <p:txBody>
          <a:bodyPr anchorCtr="0" anchor="t" bIns="91425" lIns="91425" spcFirstLastPara="1" rIns="91425" wrap="square" tIns="91425">
            <a:spAutoFit/>
          </a:bodyPr>
          <a:lstStyle/>
          <a:p>
            <a:pPr indent="0" lvl="0" marL="0" rtl="0" algn="l">
              <a:lnSpc>
                <a:spcPct val="218181"/>
              </a:lnSpc>
              <a:spcBef>
                <a:spcPts val="3200"/>
              </a:spcBef>
              <a:spcAft>
                <a:spcPts val="0"/>
              </a:spcAft>
              <a:buNone/>
            </a:pPr>
            <a:r>
              <a:rPr b="1" lang="en" sz="1500">
                <a:solidFill>
                  <a:srgbClr val="242424"/>
                </a:solidFill>
              </a:rPr>
              <a:t>4. INTENTION</a:t>
            </a:r>
            <a:endParaRPr b="1" sz="1500">
              <a:solidFill>
                <a:srgbClr val="242424"/>
              </a:solidFill>
            </a:endParaRPr>
          </a:p>
          <a:p>
            <a:pPr indent="0" lvl="0" marL="0" rtl="0" algn="l">
              <a:lnSpc>
                <a:spcPct val="218181"/>
              </a:lnSpc>
              <a:spcBef>
                <a:spcPts val="3200"/>
              </a:spcBef>
              <a:spcAft>
                <a:spcPts val="0"/>
              </a:spcAft>
              <a:buNone/>
            </a:pPr>
            <a:r>
              <a:rPr lang="en" sz="1500">
                <a:solidFill>
                  <a:srgbClr val="242424"/>
                </a:solidFill>
              </a:rPr>
              <a:t>Traditional ethical theories and data protection laws are often ineffective against frequent breaches. Encouraging integrity and moral choices alone cannot prevent data handlers from exploiting consumer data for personal or financial gain.</a:t>
            </a:r>
            <a:endParaRPr sz="1500">
              <a:solidFill>
                <a:srgbClr val="242424"/>
              </a:solidFill>
            </a:endParaRPr>
          </a:p>
          <a:p>
            <a:pPr indent="0" lvl="0" marL="0" rtl="0" algn="l">
              <a:lnSpc>
                <a:spcPct val="218181"/>
              </a:lnSpc>
              <a:spcBef>
                <a:spcPts val="3200"/>
              </a:spcBef>
              <a:spcAft>
                <a:spcPts val="0"/>
              </a:spcAft>
              <a:buNone/>
            </a:pPr>
            <a:r>
              <a:rPr lang="en" sz="1500">
                <a:solidFill>
                  <a:srgbClr val="242424"/>
                </a:solidFill>
              </a:rPr>
              <a:t>While countries have data regulations like the GDPR, these often fall short on ethical issues. Data Ethics calls for a review and update of regulatory bodies to ensure consistent accountability and better address grey areas in data privacy laws.</a:t>
            </a:r>
            <a:endParaRPr sz="1500">
              <a:solidFill>
                <a:srgbClr val="242424"/>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NFxSA Compatible">
  <a:themeElements>
    <a:clrScheme name="Simple Light">
      <a:dk1>
        <a:srgbClr val="252629"/>
      </a:dk1>
      <a:lt1>
        <a:srgbClr val="3D3D3D"/>
      </a:lt1>
      <a:dk2>
        <a:srgbClr val="595959"/>
      </a:dk2>
      <a:lt2>
        <a:srgbClr val="E4E8F0"/>
      </a:lt2>
      <a:accent1>
        <a:srgbClr val="FF4A11"/>
      </a:accent1>
      <a:accent2>
        <a:srgbClr val="8236FF"/>
      </a:accent2>
      <a:accent3>
        <a:srgbClr val="F3F5F9"/>
      </a:accent3>
      <a:accent4>
        <a:srgbClr val="FFFFFF"/>
      </a:accent4>
      <a:accent5>
        <a:srgbClr val="2E016D"/>
      </a:accent5>
      <a:accent6>
        <a:srgbClr val="FFB7A0"/>
      </a:accent6>
      <a:hlink>
        <a:srgbClr val="FF4A11"/>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